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330" r:id="rId3"/>
    <p:sldId id="338" r:id="rId4"/>
    <p:sldId id="332" r:id="rId5"/>
    <p:sldId id="341" r:id="rId6"/>
    <p:sldId id="337" r:id="rId7"/>
    <p:sldId id="336" r:id="rId8"/>
    <p:sldId id="339" r:id="rId9"/>
    <p:sldId id="342" r:id="rId10"/>
    <p:sldId id="346" r:id="rId11"/>
    <p:sldId id="345" r:id="rId12"/>
    <p:sldId id="347" r:id="rId13"/>
    <p:sldId id="344" r:id="rId14"/>
    <p:sldId id="340" r:id="rId1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C3A3CD7B-516E-4EE3-B64E-0BB96E6D70C5}">
          <p14:sldIdLst>
            <p14:sldId id="262"/>
          </p14:sldIdLst>
        </p14:section>
        <p14:section name="Oddíl bez názvu" id="{F1DD09C0-0ADF-4233-9F30-0A5A798C165A}">
          <p14:sldIdLst>
            <p14:sldId id="330"/>
            <p14:sldId id="338"/>
            <p14:sldId id="332"/>
            <p14:sldId id="341"/>
            <p14:sldId id="337"/>
            <p14:sldId id="336"/>
            <p14:sldId id="339"/>
            <p14:sldId id="342"/>
            <p14:sldId id="346"/>
            <p14:sldId id="345"/>
            <p14:sldId id="347"/>
            <p14:sldId id="344"/>
            <p14:sldId id="3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9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 autoAdjust="0"/>
  </p:normalViewPr>
  <p:slideViewPr>
    <p:cSldViewPr snapToGrid="0">
      <p:cViewPr varScale="1">
        <p:scale>
          <a:sx n="88" d="100"/>
          <a:sy n="88" d="100"/>
        </p:scale>
        <p:origin x="57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143EB1-F060-465B-A64E-A55ADDAC6324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34638F4-DB25-4220-B615-BA834674F0C7}">
      <dgm:prSet phldrT="[Text]"/>
      <dgm:spPr/>
      <dgm:t>
        <a:bodyPr/>
        <a:lstStyle/>
        <a:p>
          <a:r>
            <a:rPr lang="cs-CZ" dirty="0" smtClean="0"/>
            <a:t>EP	</a:t>
          </a:r>
          <a:endParaRPr lang="cs-CZ" dirty="0"/>
        </a:p>
      </dgm:t>
    </dgm:pt>
    <dgm:pt modelId="{CB9C4C4D-9644-4D4F-9151-75E332E8C10C}" type="parTrans" cxnId="{8DBCF1A0-3FAD-4200-BF89-0949CC4D7011}">
      <dgm:prSet/>
      <dgm:spPr/>
      <dgm:t>
        <a:bodyPr/>
        <a:lstStyle/>
        <a:p>
          <a:endParaRPr lang="cs-CZ"/>
        </a:p>
      </dgm:t>
    </dgm:pt>
    <dgm:pt modelId="{505AF5F2-AECD-4277-A396-B3BEB5C767EC}" type="sibTrans" cxnId="{8DBCF1A0-3FAD-4200-BF89-0949CC4D7011}">
      <dgm:prSet/>
      <dgm:spPr/>
      <dgm:t>
        <a:bodyPr/>
        <a:lstStyle/>
        <a:p>
          <a:endParaRPr lang="cs-CZ"/>
        </a:p>
      </dgm:t>
    </dgm:pt>
    <dgm:pt modelId="{6F9EACCC-D52B-4B0F-A70C-8C43E1E38798}">
      <dgm:prSet phldrT="[Text]"/>
      <dgm:spPr/>
      <dgm:t>
        <a:bodyPr/>
        <a:lstStyle/>
        <a:p>
          <a:r>
            <a:rPr lang="cs-CZ" dirty="0" smtClean="0"/>
            <a:t> Plenárka 4/4</a:t>
          </a:r>
          <a:endParaRPr lang="cs-CZ" dirty="0"/>
        </a:p>
      </dgm:t>
    </dgm:pt>
    <dgm:pt modelId="{BB1DB52C-1DDB-457B-8C98-F2BA5D1C9EFD}" type="parTrans" cxnId="{C649FF7F-32E0-4950-B0EF-AD1AF00FB525}">
      <dgm:prSet/>
      <dgm:spPr/>
      <dgm:t>
        <a:bodyPr/>
        <a:lstStyle/>
        <a:p>
          <a:endParaRPr lang="cs-CZ"/>
        </a:p>
      </dgm:t>
    </dgm:pt>
    <dgm:pt modelId="{C9FE4F27-671E-451E-8791-10287B4C4617}" type="sibTrans" cxnId="{C649FF7F-32E0-4950-B0EF-AD1AF00FB525}">
      <dgm:prSet/>
      <dgm:spPr/>
      <dgm:t>
        <a:bodyPr/>
        <a:lstStyle/>
        <a:p>
          <a:endParaRPr lang="cs-CZ"/>
        </a:p>
      </dgm:t>
    </dgm:pt>
    <dgm:pt modelId="{6D837710-265C-4CFA-B100-36D653BC9262}">
      <dgm:prSet phldrT="[Text]"/>
      <dgm:spPr/>
      <dgm:t>
        <a:bodyPr/>
        <a:lstStyle/>
        <a:p>
          <a:r>
            <a:rPr lang="cs-CZ" dirty="0" smtClean="0"/>
            <a:t>Rada </a:t>
          </a:r>
          <a:endParaRPr lang="cs-CZ" dirty="0"/>
        </a:p>
      </dgm:t>
    </dgm:pt>
    <dgm:pt modelId="{41A69635-35FA-4503-9C79-6FB639884424}" type="parTrans" cxnId="{4832E043-CF76-4307-808E-8215A568A256}">
      <dgm:prSet/>
      <dgm:spPr/>
      <dgm:t>
        <a:bodyPr/>
        <a:lstStyle/>
        <a:p>
          <a:endParaRPr lang="cs-CZ"/>
        </a:p>
      </dgm:t>
    </dgm:pt>
    <dgm:pt modelId="{0BC9F519-BBCD-43B0-BC47-F72456FE7AD2}" type="sibTrans" cxnId="{4832E043-CF76-4307-808E-8215A568A256}">
      <dgm:prSet/>
      <dgm:spPr/>
      <dgm:t>
        <a:bodyPr/>
        <a:lstStyle/>
        <a:p>
          <a:endParaRPr lang="cs-CZ"/>
        </a:p>
      </dgm:t>
    </dgm:pt>
    <dgm:pt modelId="{C87768A4-4DE5-49C4-BAD5-20946C1A71C0}">
      <dgm:prSet phldrT="[Text]"/>
      <dgm:spPr/>
      <dgm:t>
        <a:bodyPr/>
        <a:lstStyle/>
        <a:p>
          <a:r>
            <a:rPr lang="cs-CZ" dirty="0" smtClean="0"/>
            <a:t>Rada ministrů 3/12/2018 </a:t>
          </a:r>
          <a:endParaRPr lang="cs-CZ" dirty="0"/>
        </a:p>
      </dgm:t>
    </dgm:pt>
    <dgm:pt modelId="{10BCA007-9D41-4DDA-BC87-BC3CE2D86028}" type="parTrans" cxnId="{D16F9667-17B7-436D-8FD2-852F2E0F74C8}">
      <dgm:prSet/>
      <dgm:spPr/>
      <dgm:t>
        <a:bodyPr/>
        <a:lstStyle/>
        <a:p>
          <a:endParaRPr lang="cs-CZ"/>
        </a:p>
      </dgm:t>
    </dgm:pt>
    <dgm:pt modelId="{3E0364F5-6249-492C-A11C-2ABA8D43A267}" type="sibTrans" cxnId="{D16F9667-17B7-436D-8FD2-852F2E0F74C8}">
      <dgm:prSet/>
      <dgm:spPr/>
      <dgm:t>
        <a:bodyPr/>
        <a:lstStyle/>
        <a:p>
          <a:endParaRPr lang="cs-CZ"/>
        </a:p>
      </dgm:t>
    </dgm:pt>
    <dgm:pt modelId="{A951216F-DEF3-4354-BBEB-F864DE1402FB}">
      <dgm:prSet phldrT="[Text]"/>
      <dgm:spPr/>
      <dgm:t>
        <a:bodyPr/>
        <a:lstStyle/>
        <a:p>
          <a:r>
            <a:rPr lang="cs-CZ" dirty="0" smtClean="0"/>
            <a:t>Dohoda?</a:t>
          </a:r>
          <a:endParaRPr lang="cs-CZ" dirty="0"/>
        </a:p>
      </dgm:t>
    </dgm:pt>
    <dgm:pt modelId="{133BE986-0821-44DB-AB69-AE0C366C9B23}" type="parTrans" cxnId="{3B8A3D63-3E02-4CBE-B2BA-B6A44BC61E8A}">
      <dgm:prSet/>
      <dgm:spPr/>
      <dgm:t>
        <a:bodyPr/>
        <a:lstStyle/>
        <a:p>
          <a:endParaRPr lang="cs-CZ"/>
        </a:p>
      </dgm:t>
    </dgm:pt>
    <dgm:pt modelId="{766D3020-643B-4C64-A23B-3EE65C95D47F}" type="sibTrans" cxnId="{3B8A3D63-3E02-4CBE-B2BA-B6A44BC61E8A}">
      <dgm:prSet/>
      <dgm:spPr/>
      <dgm:t>
        <a:bodyPr/>
        <a:lstStyle/>
        <a:p>
          <a:endParaRPr lang="cs-CZ"/>
        </a:p>
      </dgm:t>
    </dgm:pt>
    <dgm:pt modelId="{AAB93B8A-0CCF-4F96-BE08-B6268962DB86}">
      <dgm:prSet phldrT="[Text]"/>
      <dgm:spPr/>
      <dgm:t>
        <a:bodyPr/>
        <a:lstStyle/>
        <a:p>
          <a:r>
            <a:rPr lang="cs-CZ" dirty="0" smtClean="0"/>
            <a:t>Podzim 2019?</a:t>
          </a:r>
          <a:endParaRPr lang="cs-CZ" dirty="0"/>
        </a:p>
      </dgm:t>
    </dgm:pt>
    <dgm:pt modelId="{AE7DC7CB-4EEF-4659-AE4A-86A8C67E0657}" type="parTrans" cxnId="{2137F0FC-6204-4FA7-87E0-4F84B45C360A}">
      <dgm:prSet/>
      <dgm:spPr/>
      <dgm:t>
        <a:bodyPr/>
        <a:lstStyle/>
        <a:p>
          <a:endParaRPr lang="cs-CZ"/>
        </a:p>
      </dgm:t>
    </dgm:pt>
    <dgm:pt modelId="{786504D3-AA0F-4032-A22F-281931FEE1DA}" type="sibTrans" cxnId="{2137F0FC-6204-4FA7-87E0-4F84B45C360A}">
      <dgm:prSet/>
      <dgm:spPr/>
      <dgm:t>
        <a:bodyPr/>
        <a:lstStyle/>
        <a:p>
          <a:endParaRPr lang="cs-CZ"/>
        </a:p>
      </dgm:t>
    </dgm:pt>
    <dgm:pt modelId="{C28B34F9-BDE0-4418-82A6-68EC70E063C5}">
      <dgm:prSet phldrT="[Text]"/>
      <dgm:spPr/>
      <dgm:t>
        <a:bodyPr/>
        <a:lstStyle/>
        <a:p>
          <a:endParaRPr lang="cs-CZ" dirty="0"/>
        </a:p>
      </dgm:t>
    </dgm:pt>
    <dgm:pt modelId="{AA9FB23F-25A3-44B2-BFEB-2B5FC7F6A007}" type="parTrans" cxnId="{122174A0-2571-4854-B66F-7E9BF98D3DD1}">
      <dgm:prSet/>
      <dgm:spPr/>
      <dgm:t>
        <a:bodyPr/>
        <a:lstStyle/>
        <a:p>
          <a:endParaRPr lang="cs-CZ"/>
        </a:p>
      </dgm:t>
    </dgm:pt>
    <dgm:pt modelId="{B2DD48B6-521A-4C37-BA19-246F3DC6442C}" type="sibTrans" cxnId="{122174A0-2571-4854-B66F-7E9BF98D3DD1}">
      <dgm:prSet/>
      <dgm:spPr/>
      <dgm:t>
        <a:bodyPr/>
        <a:lstStyle/>
        <a:p>
          <a:endParaRPr lang="cs-CZ"/>
        </a:p>
      </dgm:t>
    </dgm:pt>
    <dgm:pt modelId="{9E84D842-7DBC-493A-9F5B-664CA26182BA}" type="pres">
      <dgm:prSet presAssocID="{7E143EB1-F060-465B-A64E-A55ADDAC632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71297F5-E518-47D8-98E6-87C08F6F875A}" type="pres">
      <dgm:prSet presAssocID="{D34638F4-DB25-4220-B615-BA834674F0C7}" presName="composite" presStyleCnt="0"/>
      <dgm:spPr/>
    </dgm:pt>
    <dgm:pt modelId="{D0711A4C-C50F-4DE9-AB54-7BF9109DB62B}" type="pres">
      <dgm:prSet presAssocID="{D34638F4-DB25-4220-B615-BA834674F0C7}" presName="imagSh" presStyleLbl="bgImgPlace1" presStyleIdx="0" presStyleCnt="3" custLinFactNeighborX="616" custLinFactNeighborY="-88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cs-CZ"/>
        </a:p>
      </dgm:t>
    </dgm:pt>
    <dgm:pt modelId="{B2BBE903-DBC8-47EE-89A4-6354FE492102}" type="pres">
      <dgm:prSet presAssocID="{D34638F4-DB25-4220-B615-BA834674F0C7}" presName="tx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09CDE83-4D7D-4D9E-9366-299A61FB8F17}" type="pres">
      <dgm:prSet presAssocID="{505AF5F2-AECD-4277-A396-B3BEB5C767EC}" presName="sibTrans" presStyleLbl="sibTrans2D1" presStyleIdx="0" presStyleCnt="2"/>
      <dgm:spPr/>
      <dgm:t>
        <a:bodyPr/>
        <a:lstStyle/>
        <a:p>
          <a:endParaRPr lang="cs-CZ"/>
        </a:p>
      </dgm:t>
    </dgm:pt>
    <dgm:pt modelId="{753F7D9B-D526-4375-A7CE-1807FD927019}" type="pres">
      <dgm:prSet presAssocID="{505AF5F2-AECD-4277-A396-B3BEB5C767EC}" presName="connTx" presStyleLbl="sibTrans2D1" presStyleIdx="0" presStyleCnt="2"/>
      <dgm:spPr/>
      <dgm:t>
        <a:bodyPr/>
        <a:lstStyle/>
        <a:p>
          <a:endParaRPr lang="cs-CZ"/>
        </a:p>
      </dgm:t>
    </dgm:pt>
    <dgm:pt modelId="{F5365467-D6FB-46B1-BF15-B9346BA6CB62}" type="pres">
      <dgm:prSet presAssocID="{6D837710-265C-4CFA-B100-36D653BC9262}" presName="composite" presStyleCnt="0"/>
      <dgm:spPr/>
    </dgm:pt>
    <dgm:pt modelId="{16113161-163F-4C2B-93C5-E0372F44B520}" type="pres">
      <dgm:prSet presAssocID="{6D837710-265C-4CFA-B100-36D653BC9262}" presName="imagSh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8000" r="-68000"/>
          </a:stretch>
        </a:blipFill>
      </dgm:spPr>
      <dgm:t>
        <a:bodyPr/>
        <a:lstStyle/>
        <a:p>
          <a:endParaRPr lang="cs-CZ"/>
        </a:p>
      </dgm:t>
    </dgm:pt>
    <dgm:pt modelId="{81E54312-5073-411F-B99E-25476883C1A4}" type="pres">
      <dgm:prSet presAssocID="{6D837710-265C-4CFA-B100-36D653BC9262}" presName="tx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A0D8909-2C56-47BE-8643-8B8B34C8C73B}" type="pres">
      <dgm:prSet presAssocID="{0BC9F519-BBCD-43B0-BC47-F72456FE7AD2}" presName="sibTrans" presStyleLbl="sibTrans2D1" presStyleIdx="1" presStyleCnt="2"/>
      <dgm:spPr/>
      <dgm:t>
        <a:bodyPr/>
        <a:lstStyle/>
        <a:p>
          <a:endParaRPr lang="cs-CZ"/>
        </a:p>
      </dgm:t>
    </dgm:pt>
    <dgm:pt modelId="{92D91E6B-86D8-4605-8C30-827B98630CB4}" type="pres">
      <dgm:prSet presAssocID="{0BC9F519-BBCD-43B0-BC47-F72456FE7AD2}" presName="connTx" presStyleLbl="sibTrans2D1" presStyleIdx="1" presStyleCnt="2"/>
      <dgm:spPr/>
      <dgm:t>
        <a:bodyPr/>
        <a:lstStyle/>
        <a:p>
          <a:endParaRPr lang="cs-CZ"/>
        </a:p>
      </dgm:t>
    </dgm:pt>
    <dgm:pt modelId="{2FA4BF6B-390D-436D-AF2C-31716ECA75CF}" type="pres">
      <dgm:prSet presAssocID="{A951216F-DEF3-4354-BBEB-F864DE1402FB}" presName="composite" presStyleCnt="0"/>
      <dgm:spPr/>
    </dgm:pt>
    <dgm:pt modelId="{9F6CCF25-00C2-4F88-8775-9E20154B8175}" type="pres">
      <dgm:prSet presAssocID="{A951216F-DEF3-4354-BBEB-F864DE1402FB}" presName="imagSh" presStyleLbl="b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</dgm:spPr>
      <dgm:t>
        <a:bodyPr/>
        <a:lstStyle/>
        <a:p>
          <a:endParaRPr lang="cs-CZ"/>
        </a:p>
      </dgm:t>
    </dgm:pt>
    <dgm:pt modelId="{B80E5F3F-461E-4DF3-A28D-9367F0B9787F}" type="pres">
      <dgm:prSet presAssocID="{A951216F-DEF3-4354-BBEB-F864DE1402FB}" presName="tx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22174A0-2571-4854-B66F-7E9BF98D3DD1}" srcId="{D34638F4-DB25-4220-B615-BA834674F0C7}" destId="{C28B34F9-BDE0-4418-82A6-68EC70E063C5}" srcOrd="1" destOrd="0" parTransId="{AA9FB23F-25A3-44B2-BFEB-2B5FC7F6A007}" sibTransId="{B2DD48B6-521A-4C37-BA19-246F3DC6442C}"/>
    <dgm:cxn modelId="{C649FF7F-32E0-4950-B0EF-AD1AF00FB525}" srcId="{D34638F4-DB25-4220-B615-BA834674F0C7}" destId="{6F9EACCC-D52B-4B0F-A70C-8C43E1E38798}" srcOrd="0" destOrd="0" parTransId="{BB1DB52C-1DDB-457B-8C98-F2BA5D1C9EFD}" sibTransId="{C9FE4F27-671E-451E-8791-10287B4C4617}"/>
    <dgm:cxn modelId="{6EA70639-2B5C-4BFC-8EC2-10037D4EBAC1}" type="presOf" srcId="{6D837710-265C-4CFA-B100-36D653BC9262}" destId="{81E54312-5073-411F-B99E-25476883C1A4}" srcOrd="0" destOrd="0" presId="urn:microsoft.com/office/officeart/2005/8/layout/hProcess10"/>
    <dgm:cxn modelId="{E335BC09-9AAA-4AF4-A431-15EEFCF00DF0}" type="presOf" srcId="{505AF5F2-AECD-4277-A396-B3BEB5C767EC}" destId="{753F7D9B-D526-4375-A7CE-1807FD927019}" srcOrd="1" destOrd="0" presId="urn:microsoft.com/office/officeart/2005/8/layout/hProcess10"/>
    <dgm:cxn modelId="{470B62D6-D407-47E4-9255-A688615CF8F3}" type="presOf" srcId="{AAB93B8A-0CCF-4F96-BE08-B6268962DB86}" destId="{B80E5F3F-461E-4DF3-A28D-9367F0B9787F}" srcOrd="0" destOrd="1" presId="urn:microsoft.com/office/officeart/2005/8/layout/hProcess10"/>
    <dgm:cxn modelId="{BA1D178E-31B1-4E64-8CD1-3D486368B8AC}" type="presOf" srcId="{A951216F-DEF3-4354-BBEB-F864DE1402FB}" destId="{B80E5F3F-461E-4DF3-A28D-9367F0B9787F}" srcOrd="0" destOrd="0" presId="urn:microsoft.com/office/officeart/2005/8/layout/hProcess10"/>
    <dgm:cxn modelId="{3B8A3D63-3E02-4CBE-B2BA-B6A44BC61E8A}" srcId="{7E143EB1-F060-465B-A64E-A55ADDAC6324}" destId="{A951216F-DEF3-4354-BBEB-F864DE1402FB}" srcOrd="2" destOrd="0" parTransId="{133BE986-0821-44DB-AB69-AE0C366C9B23}" sibTransId="{766D3020-643B-4C64-A23B-3EE65C95D47F}"/>
    <dgm:cxn modelId="{E04D4C10-6D60-49C2-B3B4-270D576E8101}" type="presOf" srcId="{C87768A4-4DE5-49C4-BAD5-20946C1A71C0}" destId="{81E54312-5073-411F-B99E-25476883C1A4}" srcOrd="0" destOrd="1" presId="urn:microsoft.com/office/officeart/2005/8/layout/hProcess10"/>
    <dgm:cxn modelId="{4832E043-CF76-4307-808E-8215A568A256}" srcId="{7E143EB1-F060-465B-A64E-A55ADDAC6324}" destId="{6D837710-265C-4CFA-B100-36D653BC9262}" srcOrd="1" destOrd="0" parTransId="{41A69635-35FA-4503-9C79-6FB639884424}" sibTransId="{0BC9F519-BBCD-43B0-BC47-F72456FE7AD2}"/>
    <dgm:cxn modelId="{04A45FE5-E1AE-4766-91A8-1CCB614A91DE}" type="presOf" srcId="{0BC9F519-BBCD-43B0-BC47-F72456FE7AD2}" destId="{7A0D8909-2C56-47BE-8643-8B8B34C8C73B}" srcOrd="0" destOrd="0" presId="urn:microsoft.com/office/officeart/2005/8/layout/hProcess10"/>
    <dgm:cxn modelId="{D5080297-DC36-4F9C-A64D-14810133EE76}" type="presOf" srcId="{C28B34F9-BDE0-4418-82A6-68EC70E063C5}" destId="{B2BBE903-DBC8-47EE-89A4-6354FE492102}" srcOrd="0" destOrd="2" presId="urn:microsoft.com/office/officeart/2005/8/layout/hProcess10"/>
    <dgm:cxn modelId="{00BC9F40-FE78-41FB-99E0-C2ED3D5A1AFC}" type="presOf" srcId="{D34638F4-DB25-4220-B615-BA834674F0C7}" destId="{B2BBE903-DBC8-47EE-89A4-6354FE492102}" srcOrd="0" destOrd="0" presId="urn:microsoft.com/office/officeart/2005/8/layout/hProcess10"/>
    <dgm:cxn modelId="{6B966460-A310-4C4A-B7E7-640E9969704C}" type="presOf" srcId="{6F9EACCC-D52B-4B0F-A70C-8C43E1E38798}" destId="{B2BBE903-DBC8-47EE-89A4-6354FE492102}" srcOrd="0" destOrd="1" presId="urn:microsoft.com/office/officeart/2005/8/layout/hProcess10"/>
    <dgm:cxn modelId="{2137F0FC-6204-4FA7-87E0-4F84B45C360A}" srcId="{A951216F-DEF3-4354-BBEB-F864DE1402FB}" destId="{AAB93B8A-0CCF-4F96-BE08-B6268962DB86}" srcOrd="0" destOrd="0" parTransId="{AE7DC7CB-4EEF-4659-AE4A-86A8C67E0657}" sibTransId="{786504D3-AA0F-4032-A22F-281931FEE1DA}"/>
    <dgm:cxn modelId="{C521828E-FECF-4874-B75C-2C7F6D206805}" type="presOf" srcId="{7E143EB1-F060-465B-A64E-A55ADDAC6324}" destId="{9E84D842-7DBC-493A-9F5B-664CA26182BA}" srcOrd="0" destOrd="0" presId="urn:microsoft.com/office/officeart/2005/8/layout/hProcess10"/>
    <dgm:cxn modelId="{8DBCF1A0-3FAD-4200-BF89-0949CC4D7011}" srcId="{7E143EB1-F060-465B-A64E-A55ADDAC6324}" destId="{D34638F4-DB25-4220-B615-BA834674F0C7}" srcOrd="0" destOrd="0" parTransId="{CB9C4C4D-9644-4D4F-9151-75E332E8C10C}" sibTransId="{505AF5F2-AECD-4277-A396-B3BEB5C767EC}"/>
    <dgm:cxn modelId="{D037E5D9-FD43-4450-BDE3-FCA710BE0ADF}" type="presOf" srcId="{0BC9F519-BBCD-43B0-BC47-F72456FE7AD2}" destId="{92D91E6B-86D8-4605-8C30-827B98630CB4}" srcOrd="1" destOrd="0" presId="urn:microsoft.com/office/officeart/2005/8/layout/hProcess10"/>
    <dgm:cxn modelId="{D16F9667-17B7-436D-8FD2-852F2E0F74C8}" srcId="{6D837710-265C-4CFA-B100-36D653BC9262}" destId="{C87768A4-4DE5-49C4-BAD5-20946C1A71C0}" srcOrd="0" destOrd="0" parTransId="{10BCA007-9D41-4DDA-BC87-BC3CE2D86028}" sibTransId="{3E0364F5-6249-492C-A11C-2ABA8D43A267}"/>
    <dgm:cxn modelId="{C9E40F7A-9EA3-4539-812E-C454FE5AED66}" type="presOf" srcId="{505AF5F2-AECD-4277-A396-B3BEB5C767EC}" destId="{409CDE83-4D7D-4D9E-9366-299A61FB8F17}" srcOrd="0" destOrd="0" presId="urn:microsoft.com/office/officeart/2005/8/layout/hProcess10"/>
    <dgm:cxn modelId="{416619BC-A738-4218-8BF7-493FEFC89C22}" type="presParOf" srcId="{9E84D842-7DBC-493A-9F5B-664CA26182BA}" destId="{F71297F5-E518-47D8-98E6-87C08F6F875A}" srcOrd="0" destOrd="0" presId="urn:microsoft.com/office/officeart/2005/8/layout/hProcess10"/>
    <dgm:cxn modelId="{17ECE7CD-A085-4BAB-9465-98FEA2997077}" type="presParOf" srcId="{F71297F5-E518-47D8-98E6-87C08F6F875A}" destId="{D0711A4C-C50F-4DE9-AB54-7BF9109DB62B}" srcOrd="0" destOrd="0" presId="urn:microsoft.com/office/officeart/2005/8/layout/hProcess10"/>
    <dgm:cxn modelId="{EB637EF7-7F62-45BD-BE12-BD26E74CC855}" type="presParOf" srcId="{F71297F5-E518-47D8-98E6-87C08F6F875A}" destId="{B2BBE903-DBC8-47EE-89A4-6354FE492102}" srcOrd="1" destOrd="0" presId="urn:microsoft.com/office/officeart/2005/8/layout/hProcess10"/>
    <dgm:cxn modelId="{89FC2C64-21E4-4351-80AB-86E3506CDA3F}" type="presParOf" srcId="{9E84D842-7DBC-493A-9F5B-664CA26182BA}" destId="{409CDE83-4D7D-4D9E-9366-299A61FB8F17}" srcOrd="1" destOrd="0" presId="urn:microsoft.com/office/officeart/2005/8/layout/hProcess10"/>
    <dgm:cxn modelId="{F9FC61A7-8E3C-44F2-906E-FC50A6CBD060}" type="presParOf" srcId="{409CDE83-4D7D-4D9E-9366-299A61FB8F17}" destId="{753F7D9B-D526-4375-A7CE-1807FD927019}" srcOrd="0" destOrd="0" presId="urn:microsoft.com/office/officeart/2005/8/layout/hProcess10"/>
    <dgm:cxn modelId="{6AA5A040-54C2-41D6-AD2C-763697932672}" type="presParOf" srcId="{9E84D842-7DBC-493A-9F5B-664CA26182BA}" destId="{F5365467-D6FB-46B1-BF15-B9346BA6CB62}" srcOrd="2" destOrd="0" presId="urn:microsoft.com/office/officeart/2005/8/layout/hProcess10"/>
    <dgm:cxn modelId="{A1F89303-CA47-4B8C-B00F-1419A07AC0BC}" type="presParOf" srcId="{F5365467-D6FB-46B1-BF15-B9346BA6CB62}" destId="{16113161-163F-4C2B-93C5-E0372F44B520}" srcOrd="0" destOrd="0" presId="urn:microsoft.com/office/officeart/2005/8/layout/hProcess10"/>
    <dgm:cxn modelId="{35E9E058-5550-444D-BF00-D75D2933E47A}" type="presParOf" srcId="{F5365467-D6FB-46B1-BF15-B9346BA6CB62}" destId="{81E54312-5073-411F-B99E-25476883C1A4}" srcOrd="1" destOrd="0" presId="urn:microsoft.com/office/officeart/2005/8/layout/hProcess10"/>
    <dgm:cxn modelId="{F4B569D4-5D38-4F63-AC65-8ABF26ECE258}" type="presParOf" srcId="{9E84D842-7DBC-493A-9F5B-664CA26182BA}" destId="{7A0D8909-2C56-47BE-8643-8B8B34C8C73B}" srcOrd="3" destOrd="0" presId="urn:microsoft.com/office/officeart/2005/8/layout/hProcess10"/>
    <dgm:cxn modelId="{4A9E172D-4EFC-48E2-B490-1D22ED5D678F}" type="presParOf" srcId="{7A0D8909-2C56-47BE-8643-8B8B34C8C73B}" destId="{92D91E6B-86D8-4605-8C30-827B98630CB4}" srcOrd="0" destOrd="0" presId="urn:microsoft.com/office/officeart/2005/8/layout/hProcess10"/>
    <dgm:cxn modelId="{E4DABF03-071C-4DB9-8A75-C6541B9950AD}" type="presParOf" srcId="{9E84D842-7DBC-493A-9F5B-664CA26182BA}" destId="{2FA4BF6B-390D-436D-AF2C-31716ECA75CF}" srcOrd="4" destOrd="0" presId="urn:microsoft.com/office/officeart/2005/8/layout/hProcess10"/>
    <dgm:cxn modelId="{1576E12F-B4BC-4FE0-AC9C-98A5F6F32560}" type="presParOf" srcId="{2FA4BF6B-390D-436D-AF2C-31716ECA75CF}" destId="{9F6CCF25-00C2-4F88-8775-9E20154B8175}" srcOrd="0" destOrd="0" presId="urn:microsoft.com/office/officeart/2005/8/layout/hProcess10"/>
    <dgm:cxn modelId="{CF93156E-E780-49C5-B187-F248EC23E352}" type="presParOf" srcId="{2FA4BF6B-390D-436D-AF2C-31716ECA75CF}" destId="{B80E5F3F-461E-4DF3-A28D-9367F0B9787F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543894-8218-4601-8344-540BECF91EF1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7F06AA2-701E-42A3-A265-66C07523CF91}">
      <dgm:prSet phldrT="[Text]" custT="1"/>
      <dgm:spPr/>
      <dgm:t>
        <a:bodyPr/>
        <a:lstStyle/>
        <a:p>
          <a:r>
            <a:rPr lang="cs-CZ" sz="2400" dirty="0" smtClean="0"/>
            <a:t>Povinný návrat auta</a:t>
          </a:r>
        </a:p>
        <a:p>
          <a:r>
            <a:rPr lang="cs-CZ" sz="2400" dirty="0" smtClean="0"/>
            <a:t>Povinný návrat řidiče (kam – domů, sídlo/pobočka dopravce)</a:t>
          </a:r>
        </a:p>
        <a:p>
          <a:r>
            <a:rPr lang="cs-CZ" sz="2400" dirty="0" smtClean="0"/>
            <a:t>Kompenzace ZTO</a:t>
          </a:r>
        </a:p>
        <a:p>
          <a:r>
            <a:rPr lang="cs-CZ" sz="2400" dirty="0" err="1" smtClean="0"/>
            <a:t>Cooling</a:t>
          </a:r>
          <a:r>
            <a:rPr lang="cs-CZ" sz="2400" dirty="0" smtClean="0"/>
            <a:t> </a:t>
          </a:r>
          <a:r>
            <a:rPr lang="cs-CZ" sz="2400" dirty="0" err="1" smtClean="0"/>
            <a:t>off</a:t>
          </a:r>
          <a:endParaRPr lang="cs-CZ" sz="2400" dirty="0" smtClean="0"/>
        </a:p>
        <a:p>
          <a:r>
            <a:rPr lang="cs-CZ" sz="2400" dirty="0" smtClean="0"/>
            <a:t>BTO v kabině</a:t>
          </a:r>
        </a:p>
        <a:p>
          <a:r>
            <a:rPr lang="cs-CZ" sz="2400" dirty="0" smtClean="0"/>
            <a:t>Odpočívky</a:t>
          </a:r>
        </a:p>
      </dgm:t>
    </dgm:pt>
    <dgm:pt modelId="{2A42B692-E1A9-4981-B113-969B6FA79901}" type="parTrans" cxnId="{6DECE42C-DA63-436D-8E00-1D21F6DCE524}">
      <dgm:prSet/>
      <dgm:spPr/>
      <dgm:t>
        <a:bodyPr/>
        <a:lstStyle/>
        <a:p>
          <a:endParaRPr lang="cs-CZ"/>
        </a:p>
      </dgm:t>
    </dgm:pt>
    <dgm:pt modelId="{9067F539-4C5D-4EB5-98E8-33960AB4C123}" type="sibTrans" cxnId="{6DECE42C-DA63-436D-8E00-1D21F6DCE524}">
      <dgm:prSet/>
      <dgm:spPr/>
      <dgm:t>
        <a:bodyPr/>
        <a:lstStyle/>
        <a:p>
          <a:endParaRPr lang="cs-CZ"/>
        </a:p>
      </dgm:t>
    </dgm:pt>
    <dgm:pt modelId="{6DE54EC7-9052-4419-8189-9FF2BC2AB7F3}">
      <dgm:prSet phldrT="[Text]" custT="1"/>
      <dgm:spPr/>
      <dgm:t>
        <a:bodyPr/>
        <a:lstStyle/>
        <a:p>
          <a:r>
            <a:rPr lang="cs-CZ" sz="2400" dirty="0" smtClean="0"/>
            <a:t>Lex </a:t>
          </a:r>
          <a:r>
            <a:rPr lang="cs-CZ" sz="2400" dirty="0" err="1" smtClean="0"/>
            <a:t>Specialis</a:t>
          </a:r>
          <a:endParaRPr lang="cs-CZ" sz="2400" dirty="0" smtClean="0"/>
        </a:p>
        <a:p>
          <a:r>
            <a:rPr lang="cs-CZ" sz="2400" dirty="0" err="1" smtClean="0"/>
            <a:t>Admin</a:t>
          </a:r>
          <a:r>
            <a:rPr lang="cs-CZ" sz="2400" dirty="0" smtClean="0"/>
            <a:t> zátěž</a:t>
          </a:r>
        </a:p>
      </dgm:t>
    </dgm:pt>
    <dgm:pt modelId="{E1497294-6307-48D1-8E9D-DEE3F084E2D0}" type="parTrans" cxnId="{C3C7A8F9-2E5B-4AF9-BE67-E6EFF1D61A94}">
      <dgm:prSet/>
      <dgm:spPr/>
      <dgm:t>
        <a:bodyPr/>
        <a:lstStyle/>
        <a:p>
          <a:endParaRPr lang="cs-CZ"/>
        </a:p>
      </dgm:t>
    </dgm:pt>
    <dgm:pt modelId="{015088D5-97D5-4827-B9CD-996FFD69F9A3}" type="sibTrans" cxnId="{C3C7A8F9-2E5B-4AF9-BE67-E6EFF1D61A94}">
      <dgm:prSet/>
      <dgm:spPr/>
      <dgm:t>
        <a:bodyPr/>
        <a:lstStyle/>
        <a:p>
          <a:endParaRPr lang="cs-CZ"/>
        </a:p>
      </dgm:t>
    </dgm:pt>
    <dgm:pt modelId="{A8907C2F-60D0-4184-9720-69408D87A4AE}" type="pres">
      <dgm:prSet presAssocID="{09543894-8218-4601-8344-540BECF91EF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10E5B9F-8A17-49BD-ACC1-38FAB95623E1}" type="pres">
      <dgm:prSet presAssocID="{09543894-8218-4601-8344-540BECF91EF1}" presName="ribbon" presStyleLbl="node1" presStyleIdx="0" presStyleCnt="1" custScaleY="166728" custLinFactNeighborY="1569"/>
      <dgm:spPr/>
    </dgm:pt>
    <dgm:pt modelId="{85B7898E-4CD3-41CA-A908-D950C5BF00D3}" type="pres">
      <dgm:prSet presAssocID="{09543894-8218-4601-8344-540BECF91EF1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BD71BB3-849E-402F-9F32-11B08C30C9DC}" type="pres">
      <dgm:prSet presAssocID="{09543894-8218-4601-8344-540BECF91EF1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3C7A8F9-2E5B-4AF9-BE67-E6EFF1D61A94}" srcId="{09543894-8218-4601-8344-540BECF91EF1}" destId="{6DE54EC7-9052-4419-8189-9FF2BC2AB7F3}" srcOrd="1" destOrd="0" parTransId="{E1497294-6307-48D1-8E9D-DEE3F084E2D0}" sibTransId="{015088D5-97D5-4827-B9CD-996FFD69F9A3}"/>
    <dgm:cxn modelId="{6DECE42C-DA63-436D-8E00-1D21F6DCE524}" srcId="{09543894-8218-4601-8344-540BECF91EF1}" destId="{A7F06AA2-701E-42A3-A265-66C07523CF91}" srcOrd="0" destOrd="0" parTransId="{2A42B692-E1A9-4981-B113-969B6FA79901}" sibTransId="{9067F539-4C5D-4EB5-98E8-33960AB4C123}"/>
    <dgm:cxn modelId="{308A0328-F82D-44DF-A283-E1E6421870DB}" type="presOf" srcId="{6DE54EC7-9052-4419-8189-9FF2BC2AB7F3}" destId="{7BD71BB3-849E-402F-9F32-11B08C30C9DC}" srcOrd="0" destOrd="0" presId="urn:microsoft.com/office/officeart/2005/8/layout/arrow6"/>
    <dgm:cxn modelId="{11FE91ED-5672-4D8F-B922-81CE6CB7F05A}" type="presOf" srcId="{09543894-8218-4601-8344-540BECF91EF1}" destId="{A8907C2F-60D0-4184-9720-69408D87A4AE}" srcOrd="0" destOrd="0" presId="urn:microsoft.com/office/officeart/2005/8/layout/arrow6"/>
    <dgm:cxn modelId="{D182DBBB-440D-4188-90FB-6D2412EDC6FC}" type="presOf" srcId="{A7F06AA2-701E-42A3-A265-66C07523CF91}" destId="{85B7898E-4CD3-41CA-A908-D950C5BF00D3}" srcOrd="0" destOrd="0" presId="urn:microsoft.com/office/officeart/2005/8/layout/arrow6"/>
    <dgm:cxn modelId="{6AF3864B-1613-435D-9A07-4E55300B6307}" type="presParOf" srcId="{A8907C2F-60D0-4184-9720-69408D87A4AE}" destId="{810E5B9F-8A17-49BD-ACC1-38FAB95623E1}" srcOrd="0" destOrd="0" presId="urn:microsoft.com/office/officeart/2005/8/layout/arrow6"/>
    <dgm:cxn modelId="{BDBCF30D-8DF2-4EC6-B188-EF6FDF4DB3FE}" type="presParOf" srcId="{A8907C2F-60D0-4184-9720-69408D87A4AE}" destId="{85B7898E-4CD3-41CA-A908-D950C5BF00D3}" srcOrd="1" destOrd="0" presId="urn:microsoft.com/office/officeart/2005/8/layout/arrow6"/>
    <dgm:cxn modelId="{2BDC808A-388C-46D3-8EBA-096D2E2B1369}" type="presParOf" srcId="{A8907C2F-60D0-4184-9720-69408D87A4AE}" destId="{7BD71BB3-849E-402F-9F32-11B08C30C9D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972DF1-DE45-4A59-84FD-E51C4054D456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8F1EA84-953F-42F6-B10F-0AD950B076EC}">
      <dgm:prSet phldrT="[Text]"/>
      <dgm:spPr/>
      <dgm:t>
        <a:bodyPr/>
        <a:lstStyle/>
        <a:p>
          <a:pPr algn="ctr"/>
          <a:r>
            <a:rPr lang="cs-CZ" dirty="0" smtClean="0"/>
            <a:t>Rada</a:t>
          </a:r>
          <a:endParaRPr lang="cs-CZ" dirty="0"/>
        </a:p>
      </dgm:t>
    </dgm:pt>
    <dgm:pt modelId="{30F74B31-BF6D-4DE7-86C7-55D679D1D51E}" type="parTrans" cxnId="{3A32BEAA-3B5C-4DAF-A399-616FFED04B30}">
      <dgm:prSet/>
      <dgm:spPr/>
      <dgm:t>
        <a:bodyPr/>
        <a:lstStyle/>
        <a:p>
          <a:endParaRPr lang="cs-CZ"/>
        </a:p>
      </dgm:t>
    </dgm:pt>
    <dgm:pt modelId="{B24F680E-E519-4B52-B0C4-426D6334DF7D}" type="sibTrans" cxnId="{3A32BEAA-3B5C-4DAF-A399-616FFED04B30}">
      <dgm:prSet/>
      <dgm:spPr/>
      <dgm:t>
        <a:bodyPr/>
        <a:lstStyle/>
        <a:p>
          <a:endParaRPr lang="cs-CZ"/>
        </a:p>
      </dgm:t>
    </dgm:pt>
    <dgm:pt modelId="{36B61A6E-70A2-4C2D-AED3-80282B30AA4C}">
      <dgm:prSet phldrT="[Text]"/>
      <dgm:spPr/>
      <dgm:t>
        <a:bodyPr/>
        <a:lstStyle/>
        <a:p>
          <a:pPr algn="ctr"/>
          <a:r>
            <a:rPr lang="cs-CZ" dirty="0" smtClean="0"/>
            <a:t>EP</a:t>
          </a:r>
          <a:endParaRPr lang="cs-CZ" dirty="0"/>
        </a:p>
      </dgm:t>
    </dgm:pt>
    <dgm:pt modelId="{A1996181-F4AA-45D9-A394-7A26F5B8DF70}" type="parTrans" cxnId="{C018BE06-D356-48BA-990F-397F395488C4}">
      <dgm:prSet/>
      <dgm:spPr/>
      <dgm:t>
        <a:bodyPr/>
        <a:lstStyle/>
        <a:p>
          <a:endParaRPr lang="cs-CZ"/>
        </a:p>
      </dgm:t>
    </dgm:pt>
    <dgm:pt modelId="{E49F1B93-F9EE-43CE-B454-084A367D8D36}" type="sibTrans" cxnId="{C018BE06-D356-48BA-990F-397F395488C4}">
      <dgm:prSet/>
      <dgm:spPr/>
      <dgm:t>
        <a:bodyPr/>
        <a:lstStyle/>
        <a:p>
          <a:endParaRPr lang="cs-CZ"/>
        </a:p>
      </dgm:t>
    </dgm:pt>
    <dgm:pt modelId="{CD7C10AA-2828-440A-AAF1-B2B7AFEA284B}">
      <dgm:prSet phldrT="[Text]" custT="1"/>
      <dgm:spPr/>
      <dgm:t>
        <a:bodyPr/>
        <a:lstStyle/>
        <a:p>
          <a:r>
            <a:rPr lang="cs-CZ" sz="1800" b="1" dirty="0" smtClean="0">
              <a:solidFill>
                <a:srgbClr val="00B050"/>
              </a:solidFill>
            </a:rPr>
            <a:t>Mimo PWD</a:t>
          </a:r>
          <a:endParaRPr lang="cs-CZ" sz="1800" b="1" dirty="0">
            <a:solidFill>
              <a:srgbClr val="00B050"/>
            </a:solidFill>
          </a:endParaRPr>
        </a:p>
      </dgm:t>
    </dgm:pt>
    <dgm:pt modelId="{119C8823-ADE1-4BB6-B78A-FD607A7805D4}" type="parTrans" cxnId="{64FF6ED9-389C-4632-957F-646B82CADB14}">
      <dgm:prSet/>
      <dgm:spPr/>
      <dgm:t>
        <a:bodyPr/>
        <a:lstStyle/>
        <a:p>
          <a:endParaRPr lang="cs-CZ"/>
        </a:p>
      </dgm:t>
    </dgm:pt>
    <dgm:pt modelId="{BAB9B3EB-32C6-4337-A63C-0ACB123D81B3}" type="sibTrans" cxnId="{64FF6ED9-389C-4632-957F-646B82CADB14}">
      <dgm:prSet/>
      <dgm:spPr/>
      <dgm:t>
        <a:bodyPr/>
        <a:lstStyle/>
        <a:p>
          <a:endParaRPr lang="cs-CZ"/>
        </a:p>
      </dgm:t>
    </dgm:pt>
    <dgm:pt modelId="{D02187D6-4186-4AF2-9090-A6E4562C9E12}">
      <dgm:prSet/>
      <dgm:spPr/>
      <dgm:t>
        <a:bodyPr/>
        <a:lstStyle/>
        <a:p>
          <a:pPr algn="ctr"/>
          <a:r>
            <a:rPr lang="cs-CZ" dirty="0" smtClean="0"/>
            <a:t>ČESMAD</a:t>
          </a:r>
          <a:endParaRPr lang="cs-CZ" dirty="0"/>
        </a:p>
      </dgm:t>
    </dgm:pt>
    <dgm:pt modelId="{FADE0102-8468-42A6-AA08-D2336655ABAA}" type="parTrans" cxnId="{6051C894-8233-455D-B146-D8BBAE192DD2}">
      <dgm:prSet/>
      <dgm:spPr/>
      <dgm:t>
        <a:bodyPr/>
        <a:lstStyle/>
        <a:p>
          <a:endParaRPr lang="cs-CZ"/>
        </a:p>
      </dgm:t>
    </dgm:pt>
    <dgm:pt modelId="{EE1B933A-A3EC-4835-8757-B0CA0B92E222}" type="sibTrans" cxnId="{6051C894-8233-455D-B146-D8BBAE192DD2}">
      <dgm:prSet/>
      <dgm:spPr/>
      <dgm:t>
        <a:bodyPr/>
        <a:lstStyle/>
        <a:p>
          <a:endParaRPr lang="cs-CZ"/>
        </a:p>
      </dgm:t>
    </dgm:pt>
    <dgm:pt modelId="{E64E7381-EA1E-4694-846A-D54A3D7CD2FC}">
      <dgm:prSet phldrT="[Text]" custT="1"/>
      <dgm:spPr/>
      <dgm:t>
        <a:bodyPr/>
        <a:lstStyle/>
        <a:p>
          <a:r>
            <a:rPr lang="cs-CZ" sz="1800" b="1" dirty="0" smtClean="0">
              <a:solidFill>
                <a:srgbClr val="00B050"/>
              </a:solidFill>
            </a:rPr>
            <a:t>Mimo PWD</a:t>
          </a:r>
          <a:r>
            <a:rPr lang="cs-CZ" sz="1800" b="1" dirty="0" smtClean="0"/>
            <a:t> </a:t>
          </a:r>
          <a:endParaRPr lang="cs-CZ" sz="1800" b="1" dirty="0"/>
        </a:p>
      </dgm:t>
    </dgm:pt>
    <dgm:pt modelId="{1C2E2ED6-B750-43A0-A889-A435A584FE2E}" type="parTrans" cxnId="{96511D21-8E97-4D6B-AF3F-538DD92F9680}">
      <dgm:prSet/>
      <dgm:spPr/>
      <dgm:t>
        <a:bodyPr/>
        <a:lstStyle/>
        <a:p>
          <a:endParaRPr lang="cs-CZ"/>
        </a:p>
      </dgm:t>
    </dgm:pt>
    <dgm:pt modelId="{9489B5F8-93CD-4F8B-9E14-7829E7122AA7}" type="sibTrans" cxnId="{96511D21-8E97-4D6B-AF3F-538DD92F9680}">
      <dgm:prSet/>
      <dgm:spPr/>
      <dgm:t>
        <a:bodyPr/>
        <a:lstStyle/>
        <a:p>
          <a:endParaRPr lang="cs-CZ"/>
        </a:p>
      </dgm:t>
    </dgm:pt>
    <dgm:pt modelId="{A9B9D8F5-94D5-44EA-A4D0-772D582FA94C}">
      <dgm:prSet phldrT="[Text]" custT="1"/>
      <dgm:spPr/>
      <dgm:t>
        <a:bodyPr/>
        <a:lstStyle/>
        <a:p>
          <a:r>
            <a:rPr lang="cs-CZ" sz="1800" dirty="0" smtClean="0"/>
            <a:t>tranzit</a:t>
          </a:r>
          <a:endParaRPr lang="cs-CZ" sz="1800" dirty="0"/>
        </a:p>
      </dgm:t>
    </dgm:pt>
    <dgm:pt modelId="{354DD758-7A84-42CD-B1A5-121A03E2D6B9}" type="parTrans" cxnId="{3173B627-28BA-40BA-9FBF-72CA10BA9F52}">
      <dgm:prSet/>
      <dgm:spPr/>
      <dgm:t>
        <a:bodyPr/>
        <a:lstStyle/>
        <a:p>
          <a:endParaRPr lang="cs-CZ"/>
        </a:p>
      </dgm:t>
    </dgm:pt>
    <dgm:pt modelId="{FB28272F-E99B-47A3-AC20-AF979E443DC2}" type="sibTrans" cxnId="{3173B627-28BA-40BA-9FBF-72CA10BA9F52}">
      <dgm:prSet/>
      <dgm:spPr/>
      <dgm:t>
        <a:bodyPr/>
        <a:lstStyle/>
        <a:p>
          <a:endParaRPr lang="cs-CZ"/>
        </a:p>
      </dgm:t>
    </dgm:pt>
    <dgm:pt modelId="{D68AF9A5-60AA-440A-913F-381CFDCDFEF0}">
      <dgm:prSet phldrT="[Text]" custT="1"/>
      <dgm:spPr/>
      <dgm:t>
        <a:bodyPr/>
        <a:lstStyle/>
        <a:p>
          <a:r>
            <a:rPr lang="cs-CZ" sz="1800" dirty="0" smtClean="0"/>
            <a:t>mezinárodní bilaterální (bez omezení) </a:t>
          </a:r>
          <a:endParaRPr lang="cs-CZ" sz="1800" dirty="0"/>
        </a:p>
      </dgm:t>
    </dgm:pt>
    <dgm:pt modelId="{462444B2-08EB-4A24-806F-E251FCCCBD3E}" type="parTrans" cxnId="{9F58BE69-4226-4A21-B092-ADAE6673CFB8}">
      <dgm:prSet/>
      <dgm:spPr/>
      <dgm:t>
        <a:bodyPr/>
        <a:lstStyle/>
        <a:p>
          <a:endParaRPr lang="cs-CZ"/>
        </a:p>
      </dgm:t>
    </dgm:pt>
    <dgm:pt modelId="{00153E83-27DE-454E-BB60-0B67EFCCF0E6}" type="sibTrans" cxnId="{9F58BE69-4226-4A21-B092-ADAE6673CFB8}">
      <dgm:prSet/>
      <dgm:spPr/>
      <dgm:t>
        <a:bodyPr/>
        <a:lstStyle/>
        <a:p>
          <a:endParaRPr lang="cs-CZ"/>
        </a:p>
      </dgm:t>
    </dgm:pt>
    <dgm:pt modelId="{C7AC72B3-F88E-48C8-96CC-EB6A73E33A66}">
      <dgm:prSet phldrT="[Text]" custT="1"/>
      <dgm:spPr/>
      <dgm:t>
        <a:bodyPr/>
        <a:lstStyle/>
        <a:p>
          <a:r>
            <a:rPr lang="cs-CZ" sz="1800" dirty="0" smtClean="0"/>
            <a:t>Kabotáž</a:t>
          </a:r>
          <a:endParaRPr lang="cs-CZ" sz="1800" dirty="0"/>
        </a:p>
      </dgm:t>
    </dgm:pt>
    <dgm:pt modelId="{BEA148A4-627C-42AD-A450-FEB05A789847}" type="parTrans" cxnId="{589728ED-204A-4210-82DE-790848CDA440}">
      <dgm:prSet/>
      <dgm:spPr/>
      <dgm:t>
        <a:bodyPr/>
        <a:lstStyle/>
        <a:p>
          <a:endParaRPr lang="cs-CZ"/>
        </a:p>
      </dgm:t>
    </dgm:pt>
    <dgm:pt modelId="{0640A16B-D4B7-4B3E-93D3-11679DDB372D}" type="sibTrans" cxnId="{589728ED-204A-4210-82DE-790848CDA440}">
      <dgm:prSet/>
      <dgm:spPr/>
      <dgm:t>
        <a:bodyPr/>
        <a:lstStyle/>
        <a:p>
          <a:endParaRPr lang="cs-CZ"/>
        </a:p>
      </dgm:t>
    </dgm:pt>
    <dgm:pt modelId="{4CA91F6B-6E27-4A68-9E90-71822B084633}">
      <dgm:prSet phldrT="[Text]" custT="1"/>
      <dgm:spPr/>
      <dgm:t>
        <a:bodyPr/>
        <a:lstStyle/>
        <a:p>
          <a:r>
            <a:rPr lang="cs-CZ" sz="1800" dirty="0" smtClean="0"/>
            <a:t>Silniční úsek kombi dopravy v 1 ČS</a:t>
          </a:r>
          <a:endParaRPr lang="cs-CZ" sz="1800" dirty="0"/>
        </a:p>
      </dgm:t>
    </dgm:pt>
    <dgm:pt modelId="{1B4582A7-4945-4917-82A4-CC2C5D08FD59}" type="parTrans" cxnId="{173D2E51-E7C7-46F9-9E88-0033C51E3411}">
      <dgm:prSet/>
      <dgm:spPr/>
      <dgm:t>
        <a:bodyPr/>
        <a:lstStyle/>
        <a:p>
          <a:endParaRPr lang="cs-CZ"/>
        </a:p>
      </dgm:t>
    </dgm:pt>
    <dgm:pt modelId="{5B090BF9-D3B3-4C55-A1AB-B8CEAE724A1E}" type="sibTrans" cxnId="{173D2E51-E7C7-46F9-9E88-0033C51E3411}">
      <dgm:prSet/>
      <dgm:spPr/>
      <dgm:t>
        <a:bodyPr/>
        <a:lstStyle/>
        <a:p>
          <a:endParaRPr lang="cs-CZ"/>
        </a:p>
      </dgm:t>
    </dgm:pt>
    <dgm:pt modelId="{DE142885-33EB-4C7B-B823-6F8D74DDD237}">
      <dgm:prSet phldrT="[Text]" custT="1"/>
      <dgm:spPr/>
      <dgm:t>
        <a:bodyPr/>
        <a:lstStyle/>
        <a:p>
          <a:r>
            <a:rPr lang="cs-CZ" sz="1800" dirty="0" smtClean="0"/>
            <a:t>Cokoliv nad rámec</a:t>
          </a:r>
          <a:endParaRPr lang="cs-CZ" sz="1800" dirty="0"/>
        </a:p>
      </dgm:t>
    </dgm:pt>
    <dgm:pt modelId="{1BDC6749-49E6-41DA-B537-8EE6C6A73664}" type="parTrans" cxnId="{B44465F7-D1FC-4B68-82E7-1701A451A4D6}">
      <dgm:prSet/>
      <dgm:spPr/>
      <dgm:t>
        <a:bodyPr/>
        <a:lstStyle/>
        <a:p>
          <a:endParaRPr lang="cs-CZ"/>
        </a:p>
      </dgm:t>
    </dgm:pt>
    <dgm:pt modelId="{8519B783-CB93-4CB8-9A00-26A9C085707F}" type="sibTrans" cxnId="{B44465F7-D1FC-4B68-82E7-1701A451A4D6}">
      <dgm:prSet/>
      <dgm:spPr/>
      <dgm:t>
        <a:bodyPr/>
        <a:lstStyle/>
        <a:p>
          <a:endParaRPr lang="cs-CZ"/>
        </a:p>
      </dgm:t>
    </dgm:pt>
    <dgm:pt modelId="{E2BF0BF4-1123-475D-B7A8-07E6555FAA58}">
      <dgm:prSet custT="1"/>
      <dgm:spPr/>
      <dgm:t>
        <a:bodyPr/>
        <a:lstStyle/>
        <a:p>
          <a:r>
            <a:rPr lang="cs-CZ" sz="1800" dirty="0" smtClean="0"/>
            <a:t>podporujeme přístup </a:t>
          </a:r>
          <a:endParaRPr lang="cs-CZ" sz="1800" dirty="0"/>
        </a:p>
      </dgm:t>
    </dgm:pt>
    <dgm:pt modelId="{80520388-ACD3-4129-8D68-8F0E4317A353}" type="parTrans" cxnId="{B1DA0A8E-B2C8-4519-A77D-9455AB60896B}">
      <dgm:prSet/>
      <dgm:spPr/>
      <dgm:t>
        <a:bodyPr/>
        <a:lstStyle/>
        <a:p>
          <a:endParaRPr lang="cs-CZ"/>
        </a:p>
      </dgm:t>
    </dgm:pt>
    <dgm:pt modelId="{3F87AB07-C985-4842-A1BC-AF4251C7EFBF}" type="sibTrans" cxnId="{B1DA0A8E-B2C8-4519-A77D-9455AB60896B}">
      <dgm:prSet/>
      <dgm:spPr/>
      <dgm:t>
        <a:bodyPr/>
        <a:lstStyle/>
        <a:p>
          <a:endParaRPr lang="cs-CZ"/>
        </a:p>
      </dgm:t>
    </dgm:pt>
    <dgm:pt modelId="{74955B54-4FE7-40F2-9494-065DF0829B82}">
      <dgm:prSet phldrT="[Text]" custT="1"/>
      <dgm:spPr/>
      <dgm:t>
        <a:bodyPr/>
        <a:lstStyle/>
        <a:p>
          <a:r>
            <a:rPr lang="cs-CZ" sz="1800" dirty="0" smtClean="0"/>
            <a:t>1 + 1 nebo 0 + 2 navazující 3zemní přepravy, tzv. </a:t>
          </a:r>
          <a:r>
            <a:rPr lang="cs-CZ" sz="1800" dirty="0" err="1" smtClean="0"/>
            <a:t>cross</a:t>
          </a:r>
          <a:r>
            <a:rPr lang="cs-CZ" sz="1800" dirty="0" smtClean="0"/>
            <a:t> </a:t>
          </a:r>
          <a:r>
            <a:rPr lang="cs-CZ" sz="1800" dirty="0" err="1" smtClean="0"/>
            <a:t>trade</a:t>
          </a:r>
          <a:endParaRPr lang="cs-CZ" sz="1800" dirty="0"/>
        </a:p>
      </dgm:t>
    </dgm:pt>
    <dgm:pt modelId="{E33651D7-165E-4077-8740-B49F6DDAC70D}" type="sibTrans" cxnId="{ED970196-70AA-4100-9672-DAA6CB1C6CAE}">
      <dgm:prSet/>
      <dgm:spPr/>
      <dgm:t>
        <a:bodyPr/>
        <a:lstStyle/>
        <a:p>
          <a:endParaRPr lang="cs-CZ"/>
        </a:p>
      </dgm:t>
    </dgm:pt>
    <dgm:pt modelId="{48A8F089-5B6C-47F7-8F27-63B3461ACD36}" type="parTrans" cxnId="{ED970196-70AA-4100-9672-DAA6CB1C6CAE}">
      <dgm:prSet/>
      <dgm:spPr/>
      <dgm:t>
        <a:bodyPr/>
        <a:lstStyle/>
        <a:p>
          <a:endParaRPr lang="cs-CZ"/>
        </a:p>
      </dgm:t>
    </dgm:pt>
    <dgm:pt modelId="{62F5AD0C-E63F-4687-9718-C5452ACCB4CE}">
      <dgm:prSet phldrT="[Text]" custT="1"/>
      <dgm:spPr/>
      <dgm:t>
        <a:bodyPr/>
        <a:lstStyle/>
        <a:p>
          <a:r>
            <a:rPr lang="cs-CZ" sz="1800" b="1" dirty="0" smtClean="0">
              <a:solidFill>
                <a:srgbClr val="FF0000"/>
              </a:solidFill>
            </a:rPr>
            <a:t>Pod PWD</a:t>
          </a:r>
          <a:endParaRPr lang="cs-CZ" sz="1800" dirty="0"/>
        </a:p>
      </dgm:t>
    </dgm:pt>
    <dgm:pt modelId="{6F91818A-3916-4F34-A00F-3BDB0E8E3514}" type="parTrans" cxnId="{848C9497-C900-4617-9957-28D34F1A013D}">
      <dgm:prSet/>
      <dgm:spPr/>
    </dgm:pt>
    <dgm:pt modelId="{8D5CDA47-F0BE-4520-8F5A-DF520310B6AF}" type="sibTrans" cxnId="{848C9497-C900-4617-9957-28D34F1A013D}">
      <dgm:prSet/>
      <dgm:spPr/>
    </dgm:pt>
    <dgm:pt modelId="{3F911DE3-25CC-412C-A55C-4AD6FB52C12B}">
      <dgm:prSet phldrT="[Text]" custT="1"/>
      <dgm:spPr/>
      <dgm:t>
        <a:bodyPr/>
        <a:lstStyle/>
        <a:p>
          <a:endParaRPr lang="cs-CZ" sz="1800" dirty="0"/>
        </a:p>
      </dgm:t>
    </dgm:pt>
    <dgm:pt modelId="{30424887-4A67-42E8-A139-DA39C5457210}" type="parTrans" cxnId="{0983B309-532D-48C9-8AD3-085574DEC763}">
      <dgm:prSet/>
      <dgm:spPr/>
    </dgm:pt>
    <dgm:pt modelId="{3795D6B1-D55E-4D97-891D-1232BA367473}" type="sibTrans" cxnId="{0983B309-532D-48C9-8AD3-085574DEC763}">
      <dgm:prSet/>
      <dgm:spPr/>
    </dgm:pt>
    <dgm:pt modelId="{104F2CDF-13BD-4221-93F2-4EEA3BF0E12A}">
      <dgm:prSet phldrT="[Text]" custT="1"/>
      <dgm:spPr/>
      <dgm:t>
        <a:bodyPr/>
        <a:lstStyle/>
        <a:p>
          <a:r>
            <a:rPr lang="cs-CZ" sz="1800" b="1" dirty="0" smtClean="0">
              <a:solidFill>
                <a:srgbClr val="FF0000"/>
              </a:solidFill>
            </a:rPr>
            <a:t>Podmínka !</a:t>
          </a:r>
          <a:endParaRPr lang="cs-CZ" sz="1800" b="1" dirty="0">
            <a:solidFill>
              <a:srgbClr val="FF0000"/>
            </a:solidFill>
          </a:endParaRPr>
        </a:p>
      </dgm:t>
    </dgm:pt>
    <dgm:pt modelId="{1674348A-E3A8-49EB-B37A-025D1ECDC628}" type="parTrans" cxnId="{33C8AF45-571A-4D5D-98F0-9BF06E7F9E74}">
      <dgm:prSet/>
      <dgm:spPr/>
    </dgm:pt>
    <dgm:pt modelId="{C1002ABC-44BA-4AE4-B470-F79DC63BCF40}" type="sibTrans" cxnId="{33C8AF45-571A-4D5D-98F0-9BF06E7F9E74}">
      <dgm:prSet/>
      <dgm:spPr/>
    </dgm:pt>
    <dgm:pt modelId="{2B99A81E-30D1-4207-A27E-DCE424110375}">
      <dgm:prSet phldrT="[Text]" custT="1"/>
      <dgm:spPr/>
      <dgm:t>
        <a:bodyPr/>
        <a:lstStyle/>
        <a:p>
          <a:endParaRPr lang="cs-CZ" sz="1800" dirty="0"/>
        </a:p>
      </dgm:t>
    </dgm:pt>
    <dgm:pt modelId="{4FD44188-89E2-44FD-81BC-23E9D3BAD7C8}" type="parTrans" cxnId="{C3C9E4F6-264C-45AB-B8A7-7C7AB6C1C6DA}">
      <dgm:prSet/>
      <dgm:spPr/>
    </dgm:pt>
    <dgm:pt modelId="{E47CF02C-0434-456B-B242-8675837D171A}" type="sibTrans" cxnId="{C3C9E4F6-264C-45AB-B8A7-7C7AB6C1C6DA}">
      <dgm:prSet/>
      <dgm:spPr/>
    </dgm:pt>
    <dgm:pt modelId="{C8794252-4BF8-4B44-B890-F2706DDFD756}">
      <dgm:prSet phldrT="[Text]" custT="1"/>
      <dgm:spPr/>
      <dgm:t>
        <a:bodyPr/>
        <a:lstStyle/>
        <a:p>
          <a:r>
            <a:rPr lang="cs-CZ" sz="1800" dirty="0" smtClean="0"/>
            <a:t>DT 2. generace</a:t>
          </a:r>
          <a:endParaRPr lang="cs-CZ" sz="1800" dirty="0"/>
        </a:p>
      </dgm:t>
    </dgm:pt>
    <dgm:pt modelId="{16E8E45A-68AD-44E7-A4FB-2CEFD9F4878B}" type="parTrans" cxnId="{48BDD079-B401-4813-B672-14E3221D2DB7}">
      <dgm:prSet/>
      <dgm:spPr/>
    </dgm:pt>
    <dgm:pt modelId="{2FA15C6F-E300-42B1-B858-D6F8233C4146}" type="sibTrans" cxnId="{48BDD079-B401-4813-B672-14E3221D2DB7}">
      <dgm:prSet/>
      <dgm:spPr/>
    </dgm:pt>
    <dgm:pt modelId="{9321E6B8-8B61-47A8-ADBC-9A2C37DBC00E}">
      <dgm:prSet phldrT="[Text]" custT="1"/>
      <dgm:spPr/>
      <dgm:t>
        <a:bodyPr/>
        <a:lstStyle/>
        <a:p>
          <a:endParaRPr lang="cs-CZ" sz="1800" b="1" dirty="0">
            <a:solidFill>
              <a:srgbClr val="00B050"/>
            </a:solidFill>
          </a:endParaRPr>
        </a:p>
      </dgm:t>
    </dgm:pt>
    <dgm:pt modelId="{065DB748-9421-4B56-B5F2-3C7AFAC5E3C9}" type="parTrans" cxnId="{B46EC0A6-4C90-4397-82AB-8669466206B8}">
      <dgm:prSet/>
      <dgm:spPr/>
    </dgm:pt>
    <dgm:pt modelId="{5F9FD5B0-8EF2-4CF5-A825-AFC431AF3D08}" type="sibTrans" cxnId="{B46EC0A6-4C90-4397-82AB-8669466206B8}">
      <dgm:prSet/>
      <dgm:spPr/>
    </dgm:pt>
    <dgm:pt modelId="{192C00EC-E8A5-4347-AFA9-566896139FDC}">
      <dgm:prSet phldrT="[Text]" custT="1"/>
      <dgm:spPr/>
      <dgm:t>
        <a:bodyPr/>
        <a:lstStyle/>
        <a:p>
          <a:r>
            <a:rPr lang="cs-CZ" sz="1800" dirty="0" smtClean="0"/>
            <a:t>Dtto</a:t>
          </a:r>
          <a:endParaRPr lang="cs-CZ" sz="1800" b="1" dirty="0">
            <a:solidFill>
              <a:srgbClr val="00B050"/>
            </a:solidFill>
          </a:endParaRPr>
        </a:p>
      </dgm:t>
    </dgm:pt>
    <dgm:pt modelId="{BE5B6101-798D-4F70-AB4A-87993D500453}" type="parTrans" cxnId="{2500E0D0-EEBD-4190-AE8F-FB02E1313BB2}">
      <dgm:prSet/>
      <dgm:spPr/>
    </dgm:pt>
    <dgm:pt modelId="{671917D9-96EB-438E-BCDA-B09941B48D2F}" type="sibTrans" cxnId="{2500E0D0-EEBD-4190-AE8F-FB02E1313BB2}">
      <dgm:prSet/>
      <dgm:spPr/>
    </dgm:pt>
    <dgm:pt modelId="{D9D3DDD1-D132-488A-9F9A-8982C8FDA636}">
      <dgm:prSet phldrT="[Text]" custT="1"/>
      <dgm:spPr/>
      <dgm:t>
        <a:bodyPr/>
        <a:lstStyle/>
        <a:p>
          <a:r>
            <a:rPr lang="cs-CZ" sz="1800" dirty="0" smtClean="0"/>
            <a:t>bez podmínky tachografu </a:t>
          </a:r>
          <a:endParaRPr lang="cs-CZ" sz="1800" b="1" dirty="0">
            <a:solidFill>
              <a:srgbClr val="00B050"/>
            </a:solidFill>
          </a:endParaRPr>
        </a:p>
      </dgm:t>
    </dgm:pt>
    <dgm:pt modelId="{687C7560-0687-4494-ABD0-0D1DC145957C}" type="parTrans" cxnId="{FEA6ACA9-111C-46F5-A500-CBBA3BCF5E06}">
      <dgm:prSet/>
      <dgm:spPr/>
    </dgm:pt>
    <dgm:pt modelId="{9AABCC6E-C389-4ABE-862A-01A712E517F5}" type="sibTrans" cxnId="{FEA6ACA9-111C-46F5-A500-CBBA3BCF5E06}">
      <dgm:prSet/>
      <dgm:spPr/>
    </dgm:pt>
    <dgm:pt modelId="{683A87ED-B7A9-4FCA-A853-C1C4EEAC4BC8}">
      <dgm:prSet custT="1"/>
      <dgm:spPr/>
      <dgm:t>
        <a:bodyPr/>
        <a:lstStyle/>
        <a:p>
          <a:r>
            <a:rPr lang="cs-CZ" sz="1800" dirty="0" smtClean="0"/>
            <a:t>nesouhlasíme s podmínkou DT 2. generace</a:t>
          </a:r>
          <a:endParaRPr lang="cs-CZ" sz="1800" dirty="0"/>
        </a:p>
      </dgm:t>
    </dgm:pt>
    <dgm:pt modelId="{4E00B380-60D9-4A9C-914C-090916B4A8AF}" type="parTrans" cxnId="{5B1A3DA5-F390-43DE-BD98-B754D3499E75}">
      <dgm:prSet/>
      <dgm:spPr/>
    </dgm:pt>
    <dgm:pt modelId="{7E220234-E16F-49DC-8FDC-31BC6C9812AD}" type="sibTrans" cxnId="{5B1A3DA5-F390-43DE-BD98-B754D3499E75}">
      <dgm:prSet/>
      <dgm:spPr/>
    </dgm:pt>
    <dgm:pt modelId="{8A506A08-8727-41C7-BB46-9A5323134DEE}">
      <dgm:prSet custT="1"/>
      <dgm:spPr/>
      <dgm:t>
        <a:bodyPr/>
        <a:lstStyle/>
        <a:p>
          <a:endParaRPr lang="cs-CZ" sz="1800" dirty="0"/>
        </a:p>
      </dgm:t>
    </dgm:pt>
    <dgm:pt modelId="{6A09B557-2AA0-4BAD-8E1D-3E85B45F6A7A}" type="parTrans" cxnId="{41582497-928B-45AA-9B05-219C8D8034E0}">
      <dgm:prSet/>
      <dgm:spPr/>
    </dgm:pt>
    <dgm:pt modelId="{2DA261A4-8663-4435-B76A-E62253F8E6E9}" type="sibTrans" cxnId="{41582497-928B-45AA-9B05-219C8D8034E0}">
      <dgm:prSet/>
      <dgm:spPr/>
    </dgm:pt>
    <dgm:pt modelId="{9C8FAC84-94D8-4FDB-AD31-522067CF66FE}" type="pres">
      <dgm:prSet presAssocID="{94972DF1-DE45-4A59-84FD-E51C4054D456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E61D3F2-A2DF-42FB-83AD-A14412957BF0}" type="pres">
      <dgm:prSet presAssocID="{E8F1EA84-953F-42F6-B10F-0AD950B076EC}" presName="compNode" presStyleCnt="0"/>
      <dgm:spPr/>
    </dgm:pt>
    <dgm:pt modelId="{6232B7F0-6298-4148-BAF8-DB4A0FF9BD58}" type="pres">
      <dgm:prSet presAssocID="{E8F1EA84-953F-42F6-B10F-0AD950B076EC}" presName="childRect" presStyleLbl="bgAcc1" presStyleIdx="0" presStyleCnt="3" custScaleX="96322" custScaleY="32893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DF63AC1-C9D0-4E8C-9A7E-679EFD97779C}" type="pres">
      <dgm:prSet presAssocID="{E8F1EA84-953F-42F6-B10F-0AD950B076E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6794448-6BD4-4BDE-9267-9C2C6AC859FE}" type="pres">
      <dgm:prSet presAssocID="{E8F1EA84-953F-42F6-B10F-0AD950B076EC}" presName="parentRect" presStyleLbl="alignNode1" presStyleIdx="0" presStyleCnt="3" custLinFactY="86165" custLinFactNeighborX="-1824" custLinFactNeighborY="100000"/>
      <dgm:spPr/>
      <dgm:t>
        <a:bodyPr/>
        <a:lstStyle/>
        <a:p>
          <a:endParaRPr lang="cs-CZ"/>
        </a:p>
      </dgm:t>
    </dgm:pt>
    <dgm:pt modelId="{8F8C35B0-916B-4D58-8B2F-D542E93F0353}" type="pres">
      <dgm:prSet presAssocID="{E8F1EA84-953F-42F6-B10F-0AD950B076EC}" presName="adorn" presStyleLbl="fgAccFollowNode1" presStyleIdx="0" presStyleCnt="3" custLinFactY="32395" custLinFactNeighborX="-1064" custLinFactNeighborY="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cs-CZ"/>
        </a:p>
      </dgm:t>
    </dgm:pt>
    <dgm:pt modelId="{A56550EE-A789-400D-ADC3-CB42175ADA53}" type="pres">
      <dgm:prSet presAssocID="{B24F680E-E519-4B52-B0C4-426D6334DF7D}" presName="sibTrans" presStyleLbl="sibTrans2D1" presStyleIdx="0" presStyleCnt="0"/>
      <dgm:spPr/>
      <dgm:t>
        <a:bodyPr/>
        <a:lstStyle/>
        <a:p>
          <a:endParaRPr lang="cs-CZ"/>
        </a:p>
      </dgm:t>
    </dgm:pt>
    <dgm:pt modelId="{5A94C8C7-90CE-4CAC-A0B4-8E4C9B41BC85}" type="pres">
      <dgm:prSet presAssocID="{36B61A6E-70A2-4C2D-AED3-80282B30AA4C}" presName="compNode" presStyleCnt="0"/>
      <dgm:spPr/>
    </dgm:pt>
    <dgm:pt modelId="{854A36A1-A027-42B7-AC41-CA930D1C642E}" type="pres">
      <dgm:prSet presAssocID="{36B61A6E-70A2-4C2D-AED3-80282B30AA4C}" presName="childRect" presStyleLbl="bgAcc1" presStyleIdx="1" presStyleCnt="3" custScaleY="32930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30291BD-76AE-4718-BAC7-4B5C02DD1143}" type="pres">
      <dgm:prSet presAssocID="{36B61A6E-70A2-4C2D-AED3-80282B30AA4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2E0F7BE-BAD8-49D4-940C-9746B00A3C2B}" type="pres">
      <dgm:prSet presAssocID="{36B61A6E-70A2-4C2D-AED3-80282B30AA4C}" presName="parentRect" presStyleLbl="alignNode1" presStyleIdx="1" presStyleCnt="3" custLinFactY="69285" custLinFactNeighborX="995" custLinFactNeighborY="100000"/>
      <dgm:spPr/>
      <dgm:t>
        <a:bodyPr/>
        <a:lstStyle/>
        <a:p>
          <a:endParaRPr lang="cs-CZ"/>
        </a:p>
      </dgm:t>
    </dgm:pt>
    <dgm:pt modelId="{817666D0-802F-4B2E-BB4F-548B369F3E18}" type="pres">
      <dgm:prSet presAssocID="{36B61A6E-70A2-4C2D-AED3-80282B30AA4C}" presName="adorn" presStyleLbl="fgAccFollowNode1" presStyleIdx="1" presStyleCnt="3" custLinFactY="32395" custLinFactNeighborX="-4266" custLinFactNeighborY="10000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cs-CZ"/>
        </a:p>
      </dgm:t>
    </dgm:pt>
    <dgm:pt modelId="{E66A35CA-7F22-4B66-A1BE-BF116BF83198}" type="pres">
      <dgm:prSet presAssocID="{E49F1B93-F9EE-43CE-B454-084A367D8D36}" presName="sibTrans" presStyleLbl="sibTrans2D1" presStyleIdx="0" presStyleCnt="0"/>
      <dgm:spPr/>
      <dgm:t>
        <a:bodyPr/>
        <a:lstStyle/>
        <a:p>
          <a:endParaRPr lang="cs-CZ"/>
        </a:p>
      </dgm:t>
    </dgm:pt>
    <dgm:pt modelId="{F96E1D23-18EE-441C-B3BA-04B7E98C76EE}" type="pres">
      <dgm:prSet presAssocID="{D02187D6-4186-4AF2-9090-A6E4562C9E12}" presName="compNode" presStyleCnt="0"/>
      <dgm:spPr/>
    </dgm:pt>
    <dgm:pt modelId="{B8779CA4-FE3A-4DA1-845C-BFDF80331593}" type="pres">
      <dgm:prSet presAssocID="{D02187D6-4186-4AF2-9090-A6E4562C9E12}" presName="childRect" presStyleLbl="bgAcc1" presStyleIdx="2" presStyleCnt="3" custScaleX="105637" custScaleY="323230" custLinFactNeighborX="-2098" custLinFactNeighborY="-417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3AE6BCE-2679-4B76-B159-CC3BC5687B5E}" type="pres">
      <dgm:prSet presAssocID="{D02187D6-4186-4AF2-9090-A6E4562C9E1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8E766A9-E47A-452E-9B9C-3EB0E2BCB33F}" type="pres">
      <dgm:prSet presAssocID="{D02187D6-4186-4AF2-9090-A6E4562C9E12}" presName="parentRect" presStyleLbl="alignNode1" presStyleIdx="2" presStyleCnt="3" custScaleX="99203" custScaleY="96433" custLinFactY="69282" custLinFactNeighborX="1293" custLinFactNeighborY="100000"/>
      <dgm:spPr/>
      <dgm:t>
        <a:bodyPr/>
        <a:lstStyle/>
        <a:p>
          <a:endParaRPr lang="cs-CZ"/>
        </a:p>
      </dgm:t>
    </dgm:pt>
    <dgm:pt modelId="{982FE0C1-AC5A-4CF0-B72E-8F1CD5D8ACD6}" type="pres">
      <dgm:prSet presAssocID="{D02187D6-4186-4AF2-9090-A6E4562C9E12}" presName="adorn" presStyleLbl="fgAccFollowNode1" presStyleIdx="2" presStyleCnt="3" custLinFactY="22940" custLinFactNeighborX="5690" custLinFactNeighborY="100000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cs-CZ"/>
        </a:p>
      </dgm:t>
    </dgm:pt>
  </dgm:ptLst>
  <dgm:cxnLst>
    <dgm:cxn modelId="{B44465F7-D1FC-4B68-82E7-1701A451A4D6}" srcId="{E8F1EA84-953F-42F6-B10F-0AD950B076EC}" destId="{DE142885-33EB-4C7B-B823-6F8D74DDD237}" srcOrd="11" destOrd="0" parTransId="{1BDC6749-49E6-41DA-B537-8EE6C6A73664}" sibTransId="{8519B783-CB93-4CB8-9A00-26A9C085707F}"/>
    <dgm:cxn modelId="{41582497-928B-45AA-9B05-219C8D8034E0}" srcId="{D02187D6-4186-4AF2-9090-A6E4562C9E12}" destId="{8A506A08-8727-41C7-BB46-9A5323134DEE}" srcOrd="1" destOrd="0" parTransId="{6A09B557-2AA0-4BAD-8E1D-3E85B45F6A7A}" sibTransId="{2DA261A4-8663-4435-B76A-E62253F8E6E9}"/>
    <dgm:cxn modelId="{5F9CAF33-228A-4532-8EEA-5A988F84EC62}" type="presOf" srcId="{E49F1B93-F9EE-43CE-B454-084A367D8D36}" destId="{E66A35CA-7F22-4B66-A1BE-BF116BF83198}" srcOrd="0" destOrd="0" presId="urn:microsoft.com/office/officeart/2005/8/layout/bList2"/>
    <dgm:cxn modelId="{2500E0D0-EEBD-4190-AE8F-FB02E1313BB2}" srcId="{36B61A6E-70A2-4C2D-AED3-80282B30AA4C}" destId="{192C00EC-E8A5-4347-AFA9-566896139FDC}" srcOrd="1" destOrd="0" parTransId="{BE5B6101-798D-4F70-AB4A-87993D500453}" sibTransId="{671917D9-96EB-438E-BCDA-B09941B48D2F}"/>
    <dgm:cxn modelId="{65E1F49F-C545-46DE-8881-EE1B2D4A6646}" type="presOf" srcId="{D9D3DDD1-D132-488A-9F9A-8982C8FDA636}" destId="{854A36A1-A027-42B7-AC41-CA930D1C642E}" srcOrd="0" destOrd="2" presId="urn:microsoft.com/office/officeart/2005/8/layout/bList2"/>
    <dgm:cxn modelId="{5836BEE4-8E45-4921-9A5F-993B8A7EC053}" type="presOf" srcId="{B24F680E-E519-4B52-B0C4-426D6334DF7D}" destId="{A56550EE-A789-400D-ADC3-CB42175ADA53}" srcOrd="0" destOrd="0" presId="urn:microsoft.com/office/officeart/2005/8/layout/bList2"/>
    <dgm:cxn modelId="{88EB1411-284D-441A-BCD7-AC87412E31CB}" type="presOf" srcId="{E64E7381-EA1E-4694-846A-D54A3D7CD2FC}" destId="{6232B7F0-6298-4148-BAF8-DB4A0FF9BD58}" srcOrd="0" destOrd="0" presId="urn:microsoft.com/office/officeart/2005/8/layout/bList2"/>
    <dgm:cxn modelId="{078C60A6-1451-4422-B3A4-0084E0F36D74}" type="presOf" srcId="{2B99A81E-30D1-4207-A27E-DCE424110375}" destId="{6232B7F0-6298-4148-BAF8-DB4A0FF9BD58}" srcOrd="0" destOrd="4" presId="urn:microsoft.com/office/officeart/2005/8/layout/bList2"/>
    <dgm:cxn modelId="{6F0A3C0A-0687-4AEE-8C90-3BE16BE1FABD}" type="presOf" srcId="{CD7C10AA-2828-440A-AAF1-B2B7AFEA284B}" destId="{854A36A1-A027-42B7-AC41-CA930D1C642E}" srcOrd="0" destOrd="0" presId="urn:microsoft.com/office/officeart/2005/8/layout/bList2"/>
    <dgm:cxn modelId="{D86019C7-EA38-492D-A13B-6DB6AB155EFC}" type="presOf" srcId="{4CA91F6B-6E27-4A68-9E90-71822B084633}" destId="{6232B7F0-6298-4148-BAF8-DB4A0FF9BD58}" srcOrd="0" destOrd="10" presId="urn:microsoft.com/office/officeart/2005/8/layout/bList2"/>
    <dgm:cxn modelId="{FEA6ACA9-111C-46F5-A500-CBBA3BCF5E06}" srcId="{36B61A6E-70A2-4C2D-AED3-80282B30AA4C}" destId="{D9D3DDD1-D132-488A-9F9A-8982C8FDA636}" srcOrd="2" destOrd="0" parTransId="{687C7560-0687-4494-ABD0-0D1DC145957C}" sibTransId="{9AABCC6E-C389-4ABE-862A-01A712E517F5}"/>
    <dgm:cxn modelId="{76509D15-CACF-426B-AC0D-017D2341B316}" type="presOf" srcId="{3F911DE3-25CC-412C-A55C-4AD6FB52C12B}" destId="{6232B7F0-6298-4148-BAF8-DB4A0FF9BD58}" srcOrd="0" destOrd="7" presId="urn:microsoft.com/office/officeart/2005/8/layout/bList2"/>
    <dgm:cxn modelId="{48BDD079-B401-4813-B672-14E3221D2DB7}" srcId="{E8F1EA84-953F-42F6-B10F-0AD950B076EC}" destId="{C8794252-4BF8-4B44-B890-F2706DDFD756}" srcOrd="6" destOrd="0" parTransId="{16E8E45A-68AD-44E7-A4FB-2CEFD9F4878B}" sibTransId="{2FA15C6F-E300-42B1-B858-D6F8233C4146}"/>
    <dgm:cxn modelId="{3F8FDF21-8480-4F11-8A40-F8584A43D0EA}" type="presOf" srcId="{36B61A6E-70A2-4C2D-AED3-80282B30AA4C}" destId="{330291BD-76AE-4718-BAC7-4B5C02DD1143}" srcOrd="0" destOrd="0" presId="urn:microsoft.com/office/officeart/2005/8/layout/bList2"/>
    <dgm:cxn modelId="{C018BE06-D356-48BA-990F-397F395488C4}" srcId="{94972DF1-DE45-4A59-84FD-E51C4054D456}" destId="{36B61A6E-70A2-4C2D-AED3-80282B30AA4C}" srcOrd="1" destOrd="0" parTransId="{A1996181-F4AA-45D9-A394-7A26F5B8DF70}" sibTransId="{E49F1B93-F9EE-43CE-B454-084A367D8D36}"/>
    <dgm:cxn modelId="{64FF6ED9-389C-4632-957F-646B82CADB14}" srcId="{36B61A6E-70A2-4C2D-AED3-80282B30AA4C}" destId="{CD7C10AA-2828-440A-AAF1-B2B7AFEA284B}" srcOrd="0" destOrd="0" parTransId="{119C8823-ADE1-4BB6-B78A-FD607A7805D4}" sibTransId="{BAB9B3EB-32C6-4337-A63C-0ACB123D81B3}"/>
    <dgm:cxn modelId="{998AC642-FA55-452F-BF67-3B36CA17B727}" type="presOf" srcId="{C8794252-4BF8-4B44-B890-F2706DDFD756}" destId="{6232B7F0-6298-4148-BAF8-DB4A0FF9BD58}" srcOrd="0" destOrd="6" presId="urn:microsoft.com/office/officeart/2005/8/layout/bList2"/>
    <dgm:cxn modelId="{3A32BEAA-3B5C-4DAF-A399-616FFED04B30}" srcId="{94972DF1-DE45-4A59-84FD-E51C4054D456}" destId="{E8F1EA84-953F-42F6-B10F-0AD950B076EC}" srcOrd="0" destOrd="0" parTransId="{30F74B31-BF6D-4DE7-86C7-55D679D1D51E}" sibTransId="{B24F680E-E519-4B52-B0C4-426D6334DF7D}"/>
    <dgm:cxn modelId="{39AA9B99-17D3-4240-87A5-816BB63B1BB4}" type="presOf" srcId="{9321E6B8-8B61-47A8-ADBC-9A2C37DBC00E}" destId="{854A36A1-A027-42B7-AC41-CA930D1C642E}" srcOrd="0" destOrd="3" presId="urn:microsoft.com/office/officeart/2005/8/layout/bList2"/>
    <dgm:cxn modelId="{BB5A1606-4387-4993-8C72-9A7E85BBFE02}" type="presOf" srcId="{8A506A08-8727-41C7-BB46-9A5323134DEE}" destId="{B8779CA4-FE3A-4DA1-845C-BFDF80331593}" srcOrd="0" destOrd="1" presId="urn:microsoft.com/office/officeart/2005/8/layout/bList2"/>
    <dgm:cxn modelId="{B46EC0A6-4C90-4397-82AB-8669466206B8}" srcId="{36B61A6E-70A2-4C2D-AED3-80282B30AA4C}" destId="{9321E6B8-8B61-47A8-ADBC-9A2C37DBC00E}" srcOrd="3" destOrd="0" parTransId="{065DB748-9421-4B56-B5F2-3C7AFAC5E3C9}" sibTransId="{5F9FD5B0-8EF2-4CF5-A825-AFC431AF3D08}"/>
    <dgm:cxn modelId="{3975C917-E1E0-4EDD-8434-35DF8E6118EE}" type="presOf" srcId="{36B61A6E-70A2-4C2D-AED3-80282B30AA4C}" destId="{92E0F7BE-BAD8-49D4-940C-9746B00A3C2B}" srcOrd="1" destOrd="0" presId="urn:microsoft.com/office/officeart/2005/8/layout/bList2"/>
    <dgm:cxn modelId="{F51B543E-5821-4B7D-91CF-B78B62B1FB8D}" type="presOf" srcId="{D68AF9A5-60AA-440A-913F-381CFDCDFEF0}" destId="{6232B7F0-6298-4148-BAF8-DB4A0FF9BD58}" srcOrd="0" destOrd="2" presId="urn:microsoft.com/office/officeart/2005/8/layout/bList2"/>
    <dgm:cxn modelId="{589728ED-204A-4210-82DE-790848CDA440}" srcId="{E8F1EA84-953F-42F6-B10F-0AD950B076EC}" destId="{C7AC72B3-F88E-48C8-96CC-EB6A73E33A66}" srcOrd="9" destOrd="0" parTransId="{BEA148A4-627C-42AD-A450-FEB05A789847}" sibTransId="{0640A16B-D4B7-4B3E-93D3-11679DDB372D}"/>
    <dgm:cxn modelId="{04F4D61D-E15F-42F0-BF2B-D7F7DDE06877}" type="presOf" srcId="{683A87ED-B7A9-4FCA-A853-C1C4EEAC4BC8}" destId="{B8779CA4-FE3A-4DA1-845C-BFDF80331593}" srcOrd="0" destOrd="2" presId="urn:microsoft.com/office/officeart/2005/8/layout/bList2"/>
    <dgm:cxn modelId="{33C8AF45-571A-4D5D-98F0-9BF06E7F9E74}" srcId="{E8F1EA84-953F-42F6-B10F-0AD950B076EC}" destId="{104F2CDF-13BD-4221-93F2-4EEA3BF0E12A}" srcOrd="5" destOrd="0" parTransId="{1674348A-E3A8-49EB-B37A-025D1ECDC628}" sibTransId="{C1002ABC-44BA-4AE4-B470-F79DC63BCF40}"/>
    <dgm:cxn modelId="{5B1A3DA5-F390-43DE-BD98-B754D3499E75}" srcId="{D02187D6-4186-4AF2-9090-A6E4562C9E12}" destId="{683A87ED-B7A9-4FCA-A853-C1C4EEAC4BC8}" srcOrd="2" destOrd="0" parTransId="{4E00B380-60D9-4A9C-914C-090916B4A8AF}" sibTransId="{7E220234-E16F-49DC-8FDC-31BC6C9812AD}"/>
    <dgm:cxn modelId="{543607DF-9B5E-42DF-9ED1-CBE4A551A74A}" type="presOf" srcId="{C7AC72B3-F88E-48C8-96CC-EB6A73E33A66}" destId="{6232B7F0-6298-4148-BAF8-DB4A0FF9BD58}" srcOrd="0" destOrd="9" presId="urn:microsoft.com/office/officeart/2005/8/layout/bList2"/>
    <dgm:cxn modelId="{ED970196-70AA-4100-9672-DAA6CB1C6CAE}" srcId="{E8F1EA84-953F-42F6-B10F-0AD950B076EC}" destId="{74955B54-4FE7-40F2-9494-065DF0829B82}" srcOrd="3" destOrd="0" parTransId="{48A8F089-5B6C-47F7-8F27-63B3461ACD36}" sibTransId="{E33651D7-165E-4077-8740-B49F6DDAC70D}"/>
    <dgm:cxn modelId="{6CBA0920-714E-4445-A206-ECB6712CDBFC}" type="presOf" srcId="{D02187D6-4186-4AF2-9090-A6E4562C9E12}" destId="{13AE6BCE-2679-4B76-B159-CC3BC5687B5E}" srcOrd="0" destOrd="0" presId="urn:microsoft.com/office/officeart/2005/8/layout/bList2"/>
    <dgm:cxn modelId="{0FAD8C9B-5D43-4A30-8B47-0F54E3DFFBB8}" type="presOf" srcId="{94972DF1-DE45-4A59-84FD-E51C4054D456}" destId="{9C8FAC84-94D8-4FDB-AD31-522067CF66FE}" srcOrd="0" destOrd="0" presId="urn:microsoft.com/office/officeart/2005/8/layout/bList2"/>
    <dgm:cxn modelId="{C3C9E4F6-264C-45AB-B8A7-7C7AB6C1C6DA}" srcId="{E8F1EA84-953F-42F6-B10F-0AD950B076EC}" destId="{2B99A81E-30D1-4207-A27E-DCE424110375}" srcOrd="4" destOrd="0" parTransId="{4FD44188-89E2-44FD-81BC-23E9D3BAD7C8}" sibTransId="{E47CF02C-0434-456B-B242-8675837D171A}"/>
    <dgm:cxn modelId="{9F58BE69-4226-4A21-B092-ADAE6673CFB8}" srcId="{E8F1EA84-953F-42F6-B10F-0AD950B076EC}" destId="{D68AF9A5-60AA-440A-913F-381CFDCDFEF0}" srcOrd="2" destOrd="0" parTransId="{462444B2-08EB-4A24-806F-E251FCCCBD3E}" sibTransId="{00153E83-27DE-454E-BB60-0B67EFCCF0E6}"/>
    <dgm:cxn modelId="{EDEACEB3-CC6D-4145-9364-C9D2A04B6F87}" type="presOf" srcId="{DE142885-33EB-4C7B-B823-6F8D74DDD237}" destId="{6232B7F0-6298-4148-BAF8-DB4A0FF9BD58}" srcOrd="0" destOrd="11" presId="urn:microsoft.com/office/officeart/2005/8/layout/bList2"/>
    <dgm:cxn modelId="{0983B309-532D-48C9-8AD3-085574DEC763}" srcId="{E8F1EA84-953F-42F6-B10F-0AD950B076EC}" destId="{3F911DE3-25CC-412C-A55C-4AD6FB52C12B}" srcOrd="7" destOrd="0" parTransId="{30424887-4A67-42E8-A139-DA39C5457210}" sibTransId="{3795D6B1-D55E-4D97-891D-1232BA367473}"/>
    <dgm:cxn modelId="{F4DB2B08-5996-4C13-8F2B-A69CA0159F6C}" type="presOf" srcId="{104F2CDF-13BD-4221-93F2-4EEA3BF0E12A}" destId="{6232B7F0-6298-4148-BAF8-DB4A0FF9BD58}" srcOrd="0" destOrd="5" presId="urn:microsoft.com/office/officeart/2005/8/layout/bList2"/>
    <dgm:cxn modelId="{6051C894-8233-455D-B146-D8BBAE192DD2}" srcId="{94972DF1-DE45-4A59-84FD-E51C4054D456}" destId="{D02187D6-4186-4AF2-9090-A6E4562C9E12}" srcOrd="2" destOrd="0" parTransId="{FADE0102-8468-42A6-AA08-D2336655ABAA}" sibTransId="{EE1B933A-A3EC-4835-8757-B0CA0B92E222}"/>
    <dgm:cxn modelId="{D644083A-B010-4F0C-B43B-79C11C63B6F2}" type="presOf" srcId="{E8F1EA84-953F-42F6-B10F-0AD950B076EC}" destId="{BDF63AC1-C9D0-4E8C-9A7E-679EFD97779C}" srcOrd="0" destOrd="0" presId="urn:microsoft.com/office/officeart/2005/8/layout/bList2"/>
    <dgm:cxn modelId="{96511D21-8E97-4D6B-AF3F-538DD92F9680}" srcId="{E8F1EA84-953F-42F6-B10F-0AD950B076EC}" destId="{E64E7381-EA1E-4694-846A-D54A3D7CD2FC}" srcOrd="0" destOrd="0" parTransId="{1C2E2ED6-B750-43A0-A889-A435A584FE2E}" sibTransId="{9489B5F8-93CD-4F8B-9E14-7829E7122AA7}"/>
    <dgm:cxn modelId="{BEA91232-329B-4B78-876F-4CC9FDE0FB9A}" type="presOf" srcId="{74955B54-4FE7-40F2-9494-065DF0829B82}" destId="{6232B7F0-6298-4148-BAF8-DB4A0FF9BD58}" srcOrd="0" destOrd="3" presId="urn:microsoft.com/office/officeart/2005/8/layout/bList2"/>
    <dgm:cxn modelId="{5626C7C7-A716-45FC-9A26-A663ECB35D74}" type="presOf" srcId="{E8F1EA84-953F-42F6-B10F-0AD950B076EC}" destId="{16794448-6BD4-4BDE-9267-9C2C6AC859FE}" srcOrd="1" destOrd="0" presId="urn:microsoft.com/office/officeart/2005/8/layout/bList2"/>
    <dgm:cxn modelId="{848C9497-C900-4617-9957-28D34F1A013D}" srcId="{E8F1EA84-953F-42F6-B10F-0AD950B076EC}" destId="{62F5AD0C-E63F-4687-9718-C5452ACCB4CE}" srcOrd="8" destOrd="0" parTransId="{6F91818A-3916-4F34-A00F-3BDB0E8E3514}" sibTransId="{8D5CDA47-F0BE-4520-8F5A-DF520310B6AF}"/>
    <dgm:cxn modelId="{3173B627-28BA-40BA-9FBF-72CA10BA9F52}" srcId="{E8F1EA84-953F-42F6-B10F-0AD950B076EC}" destId="{A9B9D8F5-94D5-44EA-A4D0-772D582FA94C}" srcOrd="1" destOrd="0" parTransId="{354DD758-7A84-42CD-B1A5-121A03E2D6B9}" sibTransId="{FB28272F-E99B-47A3-AC20-AF979E443DC2}"/>
    <dgm:cxn modelId="{173D2E51-E7C7-46F9-9E88-0033C51E3411}" srcId="{E8F1EA84-953F-42F6-B10F-0AD950B076EC}" destId="{4CA91F6B-6E27-4A68-9E90-71822B084633}" srcOrd="10" destOrd="0" parTransId="{1B4582A7-4945-4917-82A4-CC2C5D08FD59}" sibTransId="{5B090BF9-D3B3-4C55-A1AB-B8CEAE724A1E}"/>
    <dgm:cxn modelId="{DE2D994B-A239-401E-8317-1F1C633EF11F}" type="presOf" srcId="{E2BF0BF4-1123-475D-B7A8-07E6555FAA58}" destId="{B8779CA4-FE3A-4DA1-845C-BFDF80331593}" srcOrd="0" destOrd="0" presId="urn:microsoft.com/office/officeart/2005/8/layout/bList2"/>
    <dgm:cxn modelId="{B4399624-4FA9-41B3-BCD4-9638AC826F92}" type="presOf" srcId="{D02187D6-4186-4AF2-9090-A6E4562C9E12}" destId="{F8E766A9-E47A-452E-9B9C-3EB0E2BCB33F}" srcOrd="1" destOrd="0" presId="urn:microsoft.com/office/officeart/2005/8/layout/bList2"/>
    <dgm:cxn modelId="{BF17F142-863E-4BB7-A5AD-91B7FED7F95A}" type="presOf" srcId="{192C00EC-E8A5-4347-AFA9-566896139FDC}" destId="{854A36A1-A027-42B7-AC41-CA930D1C642E}" srcOrd="0" destOrd="1" presId="urn:microsoft.com/office/officeart/2005/8/layout/bList2"/>
    <dgm:cxn modelId="{88322F8B-A3B9-4830-81CC-5290B881DD2D}" type="presOf" srcId="{62F5AD0C-E63F-4687-9718-C5452ACCB4CE}" destId="{6232B7F0-6298-4148-BAF8-DB4A0FF9BD58}" srcOrd="0" destOrd="8" presId="urn:microsoft.com/office/officeart/2005/8/layout/bList2"/>
    <dgm:cxn modelId="{B1DA0A8E-B2C8-4519-A77D-9455AB60896B}" srcId="{D02187D6-4186-4AF2-9090-A6E4562C9E12}" destId="{E2BF0BF4-1123-475D-B7A8-07E6555FAA58}" srcOrd="0" destOrd="0" parTransId="{80520388-ACD3-4129-8D68-8F0E4317A353}" sibTransId="{3F87AB07-C985-4842-A1BC-AF4251C7EFBF}"/>
    <dgm:cxn modelId="{F047719A-B899-4E0E-9297-9AF972D6EEC2}" type="presOf" srcId="{A9B9D8F5-94D5-44EA-A4D0-772D582FA94C}" destId="{6232B7F0-6298-4148-BAF8-DB4A0FF9BD58}" srcOrd="0" destOrd="1" presId="urn:microsoft.com/office/officeart/2005/8/layout/bList2"/>
    <dgm:cxn modelId="{CCB172E9-C028-4139-BDB4-858DC0D6684A}" type="presParOf" srcId="{9C8FAC84-94D8-4FDB-AD31-522067CF66FE}" destId="{DE61D3F2-A2DF-42FB-83AD-A14412957BF0}" srcOrd="0" destOrd="0" presId="urn:microsoft.com/office/officeart/2005/8/layout/bList2"/>
    <dgm:cxn modelId="{FE240E61-58AF-47EE-96B8-6FF822F79EC7}" type="presParOf" srcId="{DE61D3F2-A2DF-42FB-83AD-A14412957BF0}" destId="{6232B7F0-6298-4148-BAF8-DB4A0FF9BD58}" srcOrd="0" destOrd="0" presId="urn:microsoft.com/office/officeart/2005/8/layout/bList2"/>
    <dgm:cxn modelId="{991E4AC3-617C-4FD2-AD79-A68E6F8E309F}" type="presParOf" srcId="{DE61D3F2-A2DF-42FB-83AD-A14412957BF0}" destId="{BDF63AC1-C9D0-4E8C-9A7E-679EFD97779C}" srcOrd="1" destOrd="0" presId="urn:microsoft.com/office/officeart/2005/8/layout/bList2"/>
    <dgm:cxn modelId="{907A82CF-2986-4C9B-8102-C548FA0DFB8F}" type="presParOf" srcId="{DE61D3F2-A2DF-42FB-83AD-A14412957BF0}" destId="{16794448-6BD4-4BDE-9267-9C2C6AC859FE}" srcOrd="2" destOrd="0" presId="urn:microsoft.com/office/officeart/2005/8/layout/bList2"/>
    <dgm:cxn modelId="{EF68560F-742F-46A1-BDD7-ABB00FFA13FB}" type="presParOf" srcId="{DE61D3F2-A2DF-42FB-83AD-A14412957BF0}" destId="{8F8C35B0-916B-4D58-8B2F-D542E93F0353}" srcOrd="3" destOrd="0" presId="urn:microsoft.com/office/officeart/2005/8/layout/bList2"/>
    <dgm:cxn modelId="{8F51B197-440E-448F-AC33-52C058E6BA4B}" type="presParOf" srcId="{9C8FAC84-94D8-4FDB-AD31-522067CF66FE}" destId="{A56550EE-A789-400D-ADC3-CB42175ADA53}" srcOrd="1" destOrd="0" presId="urn:microsoft.com/office/officeart/2005/8/layout/bList2"/>
    <dgm:cxn modelId="{1623DDD1-18DF-47D5-8FA3-F9E417F8CD4B}" type="presParOf" srcId="{9C8FAC84-94D8-4FDB-AD31-522067CF66FE}" destId="{5A94C8C7-90CE-4CAC-A0B4-8E4C9B41BC85}" srcOrd="2" destOrd="0" presId="urn:microsoft.com/office/officeart/2005/8/layout/bList2"/>
    <dgm:cxn modelId="{D0441F6B-20AC-45C6-B602-F4794C53AB74}" type="presParOf" srcId="{5A94C8C7-90CE-4CAC-A0B4-8E4C9B41BC85}" destId="{854A36A1-A027-42B7-AC41-CA930D1C642E}" srcOrd="0" destOrd="0" presId="urn:microsoft.com/office/officeart/2005/8/layout/bList2"/>
    <dgm:cxn modelId="{1C5BB977-6249-4022-9124-EEA57FBF996F}" type="presParOf" srcId="{5A94C8C7-90CE-4CAC-A0B4-8E4C9B41BC85}" destId="{330291BD-76AE-4718-BAC7-4B5C02DD1143}" srcOrd="1" destOrd="0" presId="urn:microsoft.com/office/officeart/2005/8/layout/bList2"/>
    <dgm:cxn modelId="{82C3C82C-78BF-4DA2-9AA7-3F2DDA8D4D58}" type="presParOf" srcId="{5A94C8C7-90CE-4CAC-A0B4-8E4C9B41BC85}" destId="{92E0F7BE-BAD8-49D4-940C-9746B00A3C2B}" srcOrd="2" destOrd="0" presId="urn:microsoft.com/office/officeart/2005/8/layout/bList2"/>
    <dgm:cxn modelId="{EF49EB6B-2E3A-4046-BDE4-4F83A3A0F771}" type="presParOf" srcId="{5A94C8C7-90CE-4CAC-A0B4-8E4C9B41BC85}" destId="{817666D0-802F-4B2E-BB4F-548B369F3E18}" srcOrd="3" destOrd="0" presId="urn:microsoft.com/office/officeart/2005/8/layout/bList2"/>
    <dgm:cxn modelId="{04C38687-B0C4-486A-8644-383DE26CA6B5}" type="presParOf" srcId="{9C8FAC84-94D8-4FDB-AD31-522067CF66FE}" destId="{E66A35CA-7F22-4B66-A1BE-BF116BF83198}" srcOrd="3" destOrd="0" presId="urn:microsoft.com/office/officeart/2005/8/layout/bList2"/>
    <dgm:cxn modelId="{BEF47149-236E-4216-96BD-8340DFC199EE}" type="presParOf" srcId="{9C8FAC84-94D8-4FDB-AD31-522067CF66FE}" destId="{F96E1D23-18EE-441C-B3BA-04B7E98C76EE}" srcOrd="4" destOrd="0" presId="urn:microsoft.com/office/officeart/2005/8/layout/bList2"/>
    <dgm:cxn modelId="{C024D76E-9EF6-40B7-964F-7422A9BC98B3}" type="presParOf" srcId="{F96E1D23-18EE-441C-B3BA-04B7E98C76EE}" destId="{B8779CA4-FE3A-4DA1-845C-BFDF80331593}" srcOrd="0" destOrd="0" presId="urn:microsoft.com/office/officeart/2005/8/layout/bList2"/>
    <dgm:cxn modelId="{1A122F36-1AC4-480E-A2F9-17057873B981}" type="presParOf" srcId="{F96E1D23-18EE-441C-B3BA-04B7E98C76EE}" destId="{13AE6BCE-2679-4B76-B159-CC3BC5687B5E}" srcOrd="1" destOrd="0" presId="urn:microsoft.com/office/officeart/2005/8/layout/bList2"/>
    <dgm:cxn modelId="{20C86074-9E3E-4048-8D5A-B157E2A02AF4}" type="presParOf" srcId="{F96E1D23-18EE-441C-B3BA-04B7E98C76EE}" destId="{F8E766A9-E47A-452E-9B9C-3EB0E2BCB33F}" srcOrd="2" destOrd="0" presId="urn:microsoft.com/office/officeart/2005/8/layout/bList2"/>
    <dgm:cxn modelId="{A41758FE-3DCE-4A61-875B-959F5D3557E0}" type="presParOf" srcId="{F96E1D23-18EE-441C-B3BA-04B7E98C76EE}" destId="{982FE0C1-AC5A-4CF0-B72E-8F1CD5D8ACD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972DF1-DE45-4A59-84FD-E51C4054D456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8F1EA84-953F-42F6-B10F-0AD950B076EC}">
      <dgm:prSet phldrT="[Text]"/>
      <dgm:spPr/>
      <dgm:t>
        <a:bodyPr/>
        <a:lstStyle/>
        <a:p>
          <a:pPr algn="ctr"/>
          <a:r>
            <a:rPr lang="cs-CZ" dirty="0" smtClean="0"/>
            <a:t>Rada</a:t>
          </a:r>
          <a:endParaRPr lang="cs-CZ" dirty="0"/>
        </a:p>
      </dgm:t>
    </dgm:pt>
    <dgm:pt modelId="{30F74B31-BF6D-4DE7-86C7-55D679D1D51E}" type="parTrans" cxnId="{3A32BEAA-3B5C-4DAF-A399-616FFED04B30}">
      <dgm:prSet/>
      <dgm:spPr/>
      <dgm:t>
        <a:bodyPr/>
        <a:lstStyle/>
        <a:p>
          <a:endParaRPr lang="cs-CZ"/>
        </a:p>
      </dgm:t>
    </dgm:pt>
    <dgm:pt modelId="{B24F680E-E519-4B52-B0C4-426D6334DF7D}" type="sibTrans" cxnId="{3A32BEAA-3B5C-4DAF-A399-616FFED04B30}">
      <dgm:prSet/>
      <dgm:spPr/>
      <dgm:t>
        <a:bodyPr/>
        <a:lstStyle/>
        <a:p>
          <a:endParaRPr lang="cs-CZ"/>
        </a:p>
      </dgm:t>
    </dgm:pt>
    <dgm:pt modelId="{36B61A6E-70A2-4C2D-AED3-80282B30AA4C}">
      <dgm:prSet phldrT="[Text]"/>
      <dgm:spPr/>
      <dgm:t>
        <a:bodyPr/>
        <a:lstStyle/>
        <a:p>
          <a:pPr algn="ctr"/>
          <a:r>
            <a:rPr lang="cs-CZ" dirty="0" smtClean="0"/>
            <a:t>EP</a:t>
          </a:r>
          <a:endParaRPr lang="cs-CZ" dirty="0"/>
        </a:p>
      </dgm:t>
    </dgm:pt>
    <dgm:pt modelId="{A1996181-F4AA-45D9-A394-7A26F5B8DF70}" type="parTrans" cxnId="{C018BE06-D356-48BA-990F-397F395488C4}">
      <dgm:prSet/>
      <dgm:spPr/>
      <dgm:t>
        <a:bodyPr/>
        <a:lstStyle/>
        <a:p>
          <a:endParaRPr lang="cs-CZ"/>
        </a:p>
      </dgm:t>
    </dgm:pt>
    <dgm:pt modelId="{E49F1B93-F9EE-43CE-B454-084A367D8D36}" type="sibTrans" cxnId="{C018BE06-D356-48BA-990F-397F395488C4}">
      <dgm:prSet/>
      <dgm:spPr/>
      <dgm:t>
        <a:bodyPr/>
        <a:lstStyle/>
        <a:p>
          <a:endParaRPr lang="cs-CZ"/>
        </a:p>
      </dgm:t>
    </dgm:pt>
    <dgm:pt modelId="{CD7C10AA-2828-440A-AAF1-B2B7AFEA284B}">
      <dgm:prSet phldrT="[Text]" custT="1"/>
      <dgm:spPr/>
      <dgm:t>
        <a:bodyPr/>
        <a:lstStyle/>
        <a:p>
          <a:r>
            <a:rPr lang="cs-CZ" sz="1800" b="1" dirty="0" smtClean="0"/>
            <a:t>Rozložení: </a:t>
          </a:r>
          <a:endParaRPr lang="cs-CZ" sz="1800" b="1" dirty="0">
            <a:solidFill>
              <a:srgbClr val="00B050"/>
            </a:solidFill>
          </a:endParaRPr>
        </a:p>
      </dgm:t>
    </dgm:pt>
    <dgm:pt modelId="{119C8823-ADE1-4BB6-B78A-FD607A7805D4}" type="parTrans" cxnId="{64FF6ED9-389C-4632-957F-646B82CADB14}">
      <dgm:prSet/>
      <dgm:spPr/>
      <dgm:t>
        <a:bodyPr/>
        <a:lstStyle/>
        <a:p>
          <a:endParaRPr lang="cs-CZ"/>
        </a:p>
      </dgm:t>
    </dgm:pt>
    <dgm:pt modelId="{BAB9B3EB-32C6-4337-A63C-0ACB123D81B3}" type="sibTrans" cxnId="{64FF6ED9-389C-4632-957F-646B82CADB14}">
      <dgm:prSet/>
      <dgm:spPr/>
      <dgm:t>
        <a:bodyPr/>
        <a:lstStyle/>
        <a:p>
          <a:endParaRPr lang="cs-CZ"/>
        </a:p>
      </dgm:t>
    </dgm:pt>
    <dgm:pt modelId="{B08F26B8-01EE-49CC-A2CC-69C356D05C55}">
      <dgm:prSet phldrT="[Text]" custT="1"/>
      <dgm:spPr/>
      <dgm:t>
        <a:bodyPr/>
        <a:lstStyle/>
        <a:p>
          <a:r>
            <a:rPr lang="cs-CZ" sz="1800" b="1" dirty="0" smtClean="0"/>
            <a:t>Odpočinek v kabině</a:t>
          </a:r>
          <a:endParaRPr lang="cs-CZ" sz="1800" dirty="0"/>
        </a:p>
      </dgm:t>
    </dgm:pt>
    <dgm:pt modelId="{8A5DA3F8-F3B0-4150-8E5B-B1AB6C175BAB}" type="parTrans" cxnId="{C86F35A6-336D-44BD-BAA1-BCC7DE62A213}">
      <dgm:prSet/>
      <dgm:spPr/>
      <dgm:t>
        <a:bodyPr/>
        <a:lstStyle/>
        <a:p>
          <a:endParaRPr lang="cs-CZ"/>
        </a:p>
      </dgm:t>
    </dgm:pt>
    <dgm:pt modelId="{20DA2ADB-6A22-4B6F-8FDB-24E7A067B4AB}" type="sibTrans" cxnId="{C86F35A6-336D-44BD-BAA1-BCC7DE62A213}">
      <dgm:prSet/>
      <dgm:spPr/>
      <dgm:t>
        <a:bodyPr/>
        <a:lstStyle/>
        <a:p>
          <a:endParaRPr lang="cs-CZ"/>
        </a:p>
      </dgm:t>
    </dgm:pt>
    <dgm:pt modelId="{D02187D6-4186-4AF2-9090-A6E4562C9E12}">
      <dgm:prSet/>
      <dgm:spPr/>
      <dgm:t>
        <a:bodyPr/>
        <a:lstStyle/>
        <a:p>
          <a:pPr algn="ctr"/>
          <a:r>
            <a:rPr lang="cs-CZ" dirty="0" smtClean="0"/>
            <a:t>ČESMAD</a:t>
          </a:r>
          <a:endParaRPr lang="cs-CZ" dirty="0"/>
        </a:p>
      </dgm:t>
    </dgm:pt>
    <dgm:pt modelId="{FADE0102-8468-42A6-AA08-D2336655ABAA}" type="parTrans" cxnId="{6051C894-8233-455D-B146-D8BBAE192DD2}">
      <dgm:prSet/>
      <dgm:spPr/>
      <dgm:t>
        <a:bodyPr/>
        <a:lstStyle/>
        <a:p>
          <a:endParaRPr lang="cs-CZ"/>
        </a:p>
      </dgm:t>
    </dgm:pt>
    <dgm:pt modelId="{EE1B933A-A3EC-4835-8757-B0CA0B92E222}" type="sibTrans" cxnId="{6051C894-8233-455D-B146-D8BBAE192DD2}">
      <dgm:prSet/>
      <dgm:spPr/>
      <dgm:t>
        <a:bodyPr/>
        <a:lstStyle/>
        <a:p>
          <a:endParaRPr lang="cs-CZ"/>
        </a:p>
      </dgm:t>
    </dgm:pt>
    <dgm:pt modelId="{E64E7381-EA1E-4694-846A-D54A3D7CD2FC}">
      <dgm:prSet phldrT="[Text]" custT="1"/>
      <dgm:spPr/>
      <dgm:t>
        <a:bodyPr/>
        <a:lstStyle/>
        <a:p>
          <a:r>
            <a:rPr lang="cs-CZ" sz="1800" b="1" dirty="0" smtClean="0"/>
            <a:t>Rozložení: </a:t>
          </a:r>
          <a:endParaRPr lang="cs-CZ" sz="1800" b="1" dirty="0"/>
        </a:p>
      </dgm:t>
    </dgm:pt>
    <dgm:pt modelId="{1C2E2ED6-B750-43A0-A889-A435A584FE2E}" type="parTrans" cxnId="{96511D21-8E97-4D6B-AF3F-538DD92F9680}">
      <dgm:prSet/>
      <dgm:spPr/>
      <dgm:t>
        <a:bodyPr/>
        <a:lstStyle/>
        <a:p>
          <a:endParaRPr lang="cs-CZ"/>
        </a:p>
      </dgm:t>
    </dgm:pt>
    <dgm:pt modelId="{9489B5F8-93CD-4F8B-9E14-7829E7122AA7}" type="sibTrans" cxnId="{96511D21-8E97-4D6B-AF3F-538DD92F9680}">
      <dgm:prSet/>
      <dgm:spPr/>
      <dgm:t>
        <a:bodyPr/>
        <a:lstStyle/>
        <a:p>
          <a:endParaRPr lang="cs-CZ"/>
        </a:p>
      </dgm:t>
    </dgm:pt>
    <dgm:pt modelId="{A9B9D8F5-94D5-44EA-A4D0-772D582FA94C}">
      <dgm:prSet phldrT="[Text]" custT="1"/>
      <dgm:spPr/>
      <dgm:t>
        <a:bodyPr/>
        <a:lstStyle/>
        <a:p>
          <a:r>
            <a:rPr lang="cs-CZ" sz="1800" dirty="0" smtClean="0"/>
            <a:t>2x zkrácený + 2x běžný (možno 2 zkrácené za sebou)</a:t>
          </a:r>
          <a:endParaRPr lang="cs-CZ" sz="1800" dirty="0"/>
        </a:p>
      </dgm:t>
    </dgm:pt>
    <dgm:pt modelId="{354DD758-7A84-42CD-B1A5-121A03E2D6B9}" type="parTrans" cxnId="{3173B627-28BA-40BA-9FBF-72CA10BA9F52}">
      <dgm:prSet/>
      <dgm:spPr/>
      <dgm:t>
        <a:bodyPr/>
        <a:lstStyle/>
        <a:p>
          <a:endParaRPr lang="cs-CZ"/>
        </a:p>
      </dgm:t>
    </dgm:pt>
    <dgm:pt modelId="{FB28272F-E99B-47A3-AC20-AF979E443DC2}" type="sibTrans" cxnId="{3173B627-28BA-40BA-9FBF-72CA10BA9F52}">
      <dgm:prSet/>
      <dgm:spPr/>
      <dgm:t>
        <a:bodyPr/>
        <a:lstStyle/>
        <a:p>
          <a:endParaRPr lang="cs-CZ"/>
        </a:p>
      </dgm:t>
    </dgm:pt>
    <dgm:pt modelId="{D68AF9A5-60AA-440A-913F-381CFDCDFEF0}">
      <dgm:prSet phldrT="[Text]" custT="1"/>
      <dgm:spPr/>
      <dgm:t>
        <a:bodyPr/>
        <a:lstStyle/>
        <a:p>
          <a:r>
            <a:rPr lang="cs-CZ" sz="1800" dirty="0" smtClean="0"/>
            <a:t>Kompenzace před koncem 4. týdne (pokud 2 zkrácené za sebou kompenzace před koncem 3. týdne) </a:t>
          </a:r>
          <a:endParaRPr lang="cs-CZ" sz="1800" dirty="0"/>
        </a:p>
      </dgm:t>
    </dgm:pt>
    <dgm:pt modelId="{462444B2-08EB-4A24-806F-E251FCCCBD3E}" type="parTrans" cxnId="{9F58BE69-4226-4A21-B092-ADAE6673CFB8}">
      <dgm:prSet/>
      <dgm:spPr/>
      <dgm:t>
        <a:bodyPr/>
        <a:lstStyle/>
        <a:p>
          <a:endParaRPr lang="cs-CZ"/>
        </a:p>
      </dgm:t>
    </dgm:pt>
    <dgm:pt modelId="{00153E83-27DE-454E-BB60-0B67EFCCF0E6}" type="sibTrans" cxnId="{9F58BE69-4226-4A21-B092-ADAE6673CFB8}">
      <dgm:prSet/>
      <dgm:spPr/>
      <dgm:t>
        <a:bodyPr/>
        <a:lstStyle/>
        <a:p>
          <a:endParaRPr lang="cs-CZ"/>
        </a:p>
      </dgm:t>
    </dgm:pt>
    <dgm:pt modelId="{74955B54-4FE7-40F2-9494-065DF0829B82}">
      <dgm:prSet phldrT="[Text]" custT="1"/>
      <dgm:spPr/>
      <dgm:t>
        <a:bodyPr/>
        <a:lstStyle/>
        <a:p>
          <a:r>
            <a:rPr lang="cs-CZ" sz="1800" b="1" dirty="0" smtClean="0"/>
            <a:t>Odpočinek v kabině</a:t>
          </a:r>
          <a:endParaRPr lang="cs-CZ" sz="1800" dirty="0"/>
        </a:p>
      </dgm:t>
    </dgm:pt>
    <dgm:pt modelId="{48A8F089-5B6C-47F7-8F27-63B3461ACD36}" type="parTrans" cxnId="{ED970196-70AA-4100-9672-DAA6CB1C6CAE}">
      <dgm:prSet/>
      <dgm:spPr/>
      <dgm:t>
        <a:bodyPr/>
        <a:lstStyle/>
        <a:p>
          <a:endParaRPr lang="cs-CZ"/>
        </a:p>
      </dgm:t>
    </dgm:pt>
    <dgm:pt modelId="{E33651D7-165E-4077-8740-B49F6DDAC70D}" type="sibTrans" cxnId="{ED970196-70AA-4100-9672-DAA6CB1C6CAE}">
      <dgm:prSet/>
      <dgm:spPr/>
      <dgm:t>
        <a:bodyPr/>
        <a:lstStyle/>
        <a:p>
          <a:endParaRPr lang="cs-CZ"/>
        </a:p>
      </dgm:t>
    </dgm:pt>
    <dgm:pt modelId="{9FC739B1-42A2-4615-BB7F-79D8C0D3A2FB}">
      <dgm:prSet phldrT="[Text]" custT="1"/>
      <dgm:spPr/>
      <dgm:t>
        <a:bodyPr/>
        <a:lstStyle/>
        <a:p>
          <a:r>
            <a:rPr lang="cs-CZ" sz="1800" dirty="0" smtClean="0"/>
            <a:t>Jako dnes</a:t>
          </a:r>
          <a:endParaRPr lang="cs-CZ" sz="1800" dirty="0"/>
        </a:p>
      </dgm:t>
    </dgm:pt>
    <dgm:pt modelId="{CB122207-731A-4978-A369-71E621774DD0}" type="parTrans" cxnId="{FEBBA886-6184-45B3-A663-59829F0A8C8F}">
      <dgm:prSet/>
      <dgm:spPr/>
      <dgm:t>
        <a:bodyPr/>
        <a:lstStyle/>
        <a:p>
          <a:endParaRPr lang="cs-CZ"/>
        </a:p>
      </dgm:t>
    </dgm:pt>
    <dgm:pt modelId="{99BB85DA-0071-43C8-A696-56D4F9FC8355}" type="sibTrans" cxnId="{FEBBA886-6184-45B3-A663-59829F0A8C8F}">
      <dgm:prSet/>
      <dgm:spPr/>
      <dgm:t>
        <a:bodyPr/>
        <a:lstStyle/>
        <a:p>
          <a:endParaRPr lang="cs-CZ"/>
        </a:p>
      </dgm:t>
    </dgm:pt>
    <dgm:pt modelId="{0005ED1D-BFB8-46BC-B663-3A1C84670FB0}">
      <dgm:prSet custT="1"/>
      <dgm:spPr/>
      <dgm:t>
        <a:bodyPr/>
        <a:lstStyle/>
        <a:p>
          <a:r>
            <a:rPr lang="cs-CZ" sz="1800" dirty="0" smtClean="0"/>
            <a:t>Úplný zákaz běžného</a:t>
          </a:r>
          <a:endParaRPr lang="cs-CZ" sz="1800" dirty="0"/>
        </a:p>
      </dgm:t>
    </dgm:pt>
    <dgm:pt modelId="{1A3DF157-38B7-4F51-9016-357BE6945562}" type="parTrans" cxnId="{893C51D7-8873-44A1-A1F6-41DC112B823F}">
      <dgm:prSet/>
      <dgm:spPr/>
      <dgm:t>
        <a:bodyPr/>
        <a:lstStyle/>
        <a:p>
          <a:endParaRPr lang="cs-CZ"/>
        </a:p>
      </dgm:t>
    </dgm:pt>
    <dgm:pt modelId="{CB4BBB01-F8D9-4256-AF18-E93AB3901143}" type="sibTrans" cxnId="{893C51D7-8873-44A1-A1F6-41DC112B823F}">
      <dgm:prSet/>
      <dgm:spPr/>
      <dgm:t>
        <a:bodyPr/>
        <a:lstStyle/>
        <a:p>
          <a:endParaRPr lang="cs-CZ"/>
        </a:p>
      </dgm:t>
    </dgm:pt>
    <dgm:pt modelId="{E2BF0BF4-1123-475D-B7A8-07E6555FAA58}">
      <dgm:prSet custT="1"/>
      <dgm:spPr/>
      <dgm:t>
        <a:bodyPr/>
        <a:lstStyle/>
        <a:p>
          <a:r>
            <a:rPr lang="cs-CZ" sz="1800" dirty="0" smtClean="0"/>
            <a:t>podpora možnosti 2 zkrácených za sebou</a:t>
          </a:r>
          <a:endParaRPr lang="cs-CZ" sz="1800" dirty="0"/>
        </a:p>
      </dgm:t>
    </dgm:pt>
    <dgm:pt modelId="{80520388-ACD3-4129-8D68-8F0E4317A353}" type="parTrans" cxnId="{B1DA0A8E-B2C8-4519-A77D-9455AB60896B}">
      <dgm:prSet/>
      <dgm:spPr/>
      <dgm:t>
        <a:bodyPr/>
        <a:lstStyle/>
        <a:p>
          <a:endParaRPr lang="cs-CZ"/>
        </a:p>
      </dgm:t>
    </dgm:pt>
    <dgm:pt modelId="{3F87AB07-C985-4842-A1BC-AF4251C7EFBF}" type="sibTrans" cxnId="{B1DA0A8E-B2C8-4519-A77D-9455AB60896B}">
      <dgm:prSet/>
      <dgm:spPr/>
      <dgm:t>
        <a:bodyPr/>
        <a:lstStyle/>
        <a:p>
          <a:endParaRPr lang="cs-CZ"/>
        </a:p>
      </dgm:t>
    </dgm:pt>
    <dgm:pt modelId="{188B371C-6C38-4E3A-8657-02A2DFD63BD5}">
      <dgm:prSet phldrT="[Text]" custT="1"/>
      <dgm:spPr/>
      <dgm:t>
        <a:bodyPr/>
        <a:lstStyle/>
        <a:p>
          <a:r>
            <a:rPr lang="cs-CZ" sz="1800" dirty="0" smtClean="0"/>
            <a:t>Běžný + kompenzace nesmí v kabině</a:t>
          </a:r>
          <a:endParaRPr lang="cs-CZ" sz="1800" dirty="0"/>
        </a:p>
      </dgm:t>
    </dgm:pt>
    <dgm:pt modelId="{52DB37BC-1E57-4747-8665-E3DB4A9D00BF}" type="parTrans" cxnId="{8DE01F04-E226-402D-8C8F-CF929D947CB8}">
      <dgm:prSet/>
      <dgm:spPr/>
      <dgm:t>
        <a:bodyPr/>
        <a:lstStyle/>
        <a:p>
          <a:endParaRPr lang="cs-CZ"/>
        </a:p>
      </dgm:t>
    </dgm:pt>
    <dgm:pt modelId="{7E32A91C-7AF8-4FCE-8276-4B0197DE4195}" type="sibTrans" cxnId="{8DE01F04-E226-402D-8C8F-CF929D947CB8}">
      <dgm:prSet/>
      <dgm:spPr/>
      <dgm:t>
        <a:bodyPr/>
        <a:lstStyle/>
        <a:p>
          <a:endParaRPr lang="cs-CZ"/>
        </a:p>
      </dgm:t>
    </dgm:pt>
    <dgm:pt modelId="{D2DBC5D4-3A5F-4CBA-9EAE-1BF52412B5A3}">
      <dgm:prSet phldrT="[Text]" custT="1"/>
      <dgm:spPr/>
      <dgm:t>
        <a:bodyPr/>
        <a:lstStyle/>
        <a:p>
          <a:endParaRPr lang="cs-CZ" sz="1800" dirty="0"/>
        </a:p>
      </dgm:t>
    </dgm:pt>
    <dgm:pt modelId="{17969FB3-0CF0-4FBA-98AA-D73AA0689832}" type="parTrans" cxnId="{BCDA252A-6BBE-4992-A77D-40201F2BCFDB}">
      <dgm:prSet/>
      <dgm:spPr/>
      <dgm:t>
        <a:bodyPr/>
        <a:lstStyle/>
        <a:p>
          <a:endParaRPr lang="cs-CZ"/>
        </a:p>
      </dgm:t>
    </dgm:pt>
    <dgm:pt modelId="{BC223AD3-73E4-4D4A-A1FE-6F4D1E900F28}" type="sibTrans" cxnId="{BCDA252A-6BBE-4992-A77D-40201F2BCFDB}">
      <dgm:prSet/>
      <dgm:spPr/>
      <dgm:t>
        <a:bodyPr/>
        <a:lstStyle/>
        <a:p>
          <a:endParaRPr lang="cs-CZ"/>
        </a:p>
      </dgm:t>
    </dgm:pt>
    <dgm:pt modelId="{7F392E78-ACCE-4D05-ACF6-3AF58F0C5CD8}">
      <dgm:prSet phldrT="[Text]" custT="1"/>
      <dgm:spPr/>
      <dgm:t>
        <a:bodyPr/>
        <a:lstStyle/>
        <a:p>
          <a:endParaRPr lang="cs-CZ" sz="1800" dirty="0"/>
        </a:p>
      </dgm:t>
    </dgm:pt>
    <dgm:pt modelId="{5606FC31-FCAA-44C5-BFF5-0E906CD3A889}" type="parTrans" cxnId="{C4A485E9-1607-48BB-BDC7-7E1CAFB2C15B}">
      <dgm:prSet/>
      <dgm:spPr/>
      <dgm:t>
        <a:bodyPr/>
        <a:lstStyle/>
        <a:p>
          <a:endParaRPr lang="cs-CZ"/>
        </a:p>
      </dgm:t>
    </dgm:pt>
    <dgm:pt modelId="{EE080E1F-0991-4D57-9088-E2ACCFEA0BF5}" type="sibTrans" cxnId="{C4A485E9-1607-48BB-BDC7-7E1CAFB2C15B}">
      <dgm:prSet/>
      <dgm:spPr/>
      <dgm:t>
        <a:bodyPr/>
        <a:lstStyle/>
        <a:p>
          <a:endParaRPr lang="cs-CZ"/>
        </a:p>
      </dgm:t>
    </dgm:pt>
    <dgm:pt modelId="{EE36B83D-E9D6-4FD5-8553-86FD9AD0BF5A}">
      <dgm:prSet phldrT="[Text]" custT="1"/>
      <dgm:spPr/>
      <dgm:t>
        <a:bodyPr/>
        <a:lstStyle/>
        <a:p>
          <a:endParaRPr lang="cs-CZ" sz="1800" dirty="0"/>
        </a:p>
      </dgm:t>
    </dgm:pt>
    <dgm:pt modelId="{05DA6CA1-9CAE-429B-A76F-9879C24319F1}" type="parTrans" cxnId="{B4470E72-F682-457C-B6E4-410DA3357600}">
      <dgm:prSet/>
      <dgm:spPr/>
      <dgm:t>
        <a:bodyPr/>
        <a:lstStyle/>
        <a:p>
          <a:endParaRPr lang="cs-CZ"/>
        </a:p>
      </dgm:t>
    </dgm:pt>
    <dgm:pt modelId="{C1D46B39-C00B-41AB-AF8E-FEACCBD5C88F}" type="sibTrans" cxnId="{B4470E72-F682-457C-B6E4-410DA3357600}">
      <dgm:prSet/>
      <dgm:spPr/>
      <dgm:t>
        <a:bodyPr/>
        <a:lstStyle/>
        <a:p>
          <a:endParaRPr lang="cs-CZ"/>
        </a:p>
      </dgm:t>
    </dgm:pt>
    <dgm:pt modelId="{6894D778-CF61-4511-8973-843524075B28}">
      <dgm:prSet phldrT="[Text]" custT="1"/>
      <dgm:spPr/>
      <dgm:t>
        <a:bodyPr/>
        <a:lstStyle/>
        <a:p>
          <a:endParaRPr lang="cs-CZ" sz="1800" dirty="0"/>
        </a:p>
      </dgm:t>
    </dgm:pt>
    <dgm:pt modelId="{1D1FEED1-EB9B-4883-9074-7E0B2C9484B9}" type="parTrans" cxnId="{83B1CC86-DD7D-4CE0-85FF-A68AC85164D0}">
      <dgm:prSet/>
      <dgm:spPr/>
      <dgm:t>
        <a:bodyPr/>
        <a:lstStyle/>
        <a:p>
          <a:endParaRPr lang="cs-CZ"/>
        </a:p>
      </dgm:t>
    </dgm:pt>
    <dgm:pt modelId="{CDC90281-469E-47C7-8515-9F7CFA81BFF8}" type="sibTrans" cxnId="{83B1CC86-DD7D-4CE0-85FF-A68AC85164D0}">
      <dgm:prSet/>
      <dgm:spPr/>
      <dgm:t>
        <a:bodyPr/>
        <a:lstStyle/>
        <a:p>
          <a:endParaRPr lang="cs-CZ"/>
        </a:p>
      </dgm:t>
    </dgm:pt>
    <dgm:pt modelId="{D4EFA511-887D-4B51-A512-60F8C8DEF138}">
      <dgm:prSet phldrT="[Text]" custT="1"/>
      <dgm:spPr/>
      <dgm:t>
        <a:bodyPr/>
        <a:lstStyle/>
        <a:p>
          <a:endParaRPr lang="cs-CZ" sz="1800" dirty="0"/>
        </a:p>
      </dgm:t>
    </dgm:pt>
    <dgm:pt modelId="{726DC512-6EEB-4946-9945-57C4E6B0D0BF}" type="parTrans" cxnId="{55C29FC9-E65A-4BF7-9F26-6B093079103E}">
      <dgm:prSet/>
      <dgm:spPr/>
      <dgm:t>
        <a:bodyPr/>
        <a:lstStyle/>
        <a:p>
          <a:endParaRPr lang="cs-CZ"/>
        </a:p>
      </dgm:t>
    </dgm:pt>
    <dgm:pt modelId="{C17C7F3E-8D0B-49E4-B940-BFC6D01A4E6A}" type="sibTrans" cxnId="{55C29FC9-E65A-4BF7-9F26-6B093079103E}">
      <dgm:prSet/>
      <dgm:spPr/>
      <dgm:t>
        <a:bodyPr/>
        <a:lstStyle/>
        <a:p>
          <a:endParaRPr lang="cs-CZ"/>
        </a:p>
      </dgm:t>
    </dgm:pt>
    <dgm:pt modelId="{EF07E774-6A82-404E-81A6-DA53E54B0D07}">
      <dgm:prSet phldrT="[Text]" custT="1"/>
      <dgm:spPr/>
      <dgm:t>
        <a:bodyPr/>
        <a:lstStyle/>
        <a:p>
          <a:endParaRPr lang="cs-CZ" sz="1800" dirty="0"/>
        </a:p>
      </dgm:t>
    </dgm:pt>
    <dgm:pt modelId="{7CD756FE-8ECB-4A00-A867-C2B4CB381C1F}" type="parTrans" cxnId="{EA1A5FE4-C67A-4CA4-B922-B7D3412667B2}">
      <dgm:prSet/>
      <dgm:spPr/>
      <dgm:t>
        <a:bodyPr/>
        <a:lstStyle/>
        <a:p>
          <a:endParaRPr lang="cs-CZ"/>
        </a:p>
      </dgm:t>
    </dgm:pt>
    <dgm:pt modelId="{DA3D650D-A922-4304-826B-7BB319F6B794}" type="sibTrans" cxnId="{EA1A5FE4-C67A-4CA4-B922-B7D3412667B2}">
      <dgm:prSet/>
      <dgm:spPr/>
      <dgm:t>
        <a:bodyPr/>
        <a:lstStyle/>
        <a:p>
          <a:endParaRPr lang="cs-CZ"/>
        </a:p>
      </dgm:t>
    </dgm:pt>
    <dgm:pt modelId="{FEDB9ED3-1218-4654-B26E-C2D73BBA20BF}">
      <dgm:prSet custT="1"/>
      <dgm:spPr/>
      <dgm:t>
        <a:bodyPr/>
        <a:lstStyle/>
        <a:p>
          <a:r>
            <a:rPr lang="cs-CZ" sz="1800" dirty="0" smtClean="0"/>
            <a:t>Zkrácený – bez omezení</a:t>
          </a:r>
          <a:endParaRPr lang="cs-CZ" sz="1800" dirty="0"/>
        </a:p>
      </dgm:t>
    </dgm:pt>
    <dgm:pt modelId="{8E15DF1A-2A2D-410F-939C-E476E25F6473}" type="parTrans" cxnId="{A0D38498-2563-435E-A31C-403316DC1102}">
      <dgm:prSet/>
      <dgm:spPr/>
      <dgm:t>
        <a:bodyPr/>
        <a:lstStyle/>
        <a:p>
          <a:endParaRPr lang="cs-CZ"/>
        </a:p>
      </dgm:t>
    </dgm:pt>
    <dgm:pt modelId="{980E935D-7EEA-4CFA-B749-66D019DC656F}" type="sibTrans" cxnId="{A0D38498-2563-435E-A31C-403316DC1102}">
      <dgm:prSet/>
      <dgm:spPr/>
      <dgm:t>
        <a:bodyPr/>
        <a:lstStyle/>
        <a:p>
          <a:endParaRPr lang="cs-CZ"/>
        </a:p>
      </dgm:t>
    </dgm:pt>
    <dgm:pt modelId="{9E4BB52D-CEA2-4669-AC3B-42D476E08739}">
      <dgm:prSet custT="1"/>
      <dgm:spPr/>
      <dgm:t>
        <a:bodyPr/>
        <a:lstStyle/>
        <a:p>
          <a:r>
            <a:rPr lang="cs-CZ" sz="1800" dirty="0" smtClean="0"/>
            <a:t>zkrácený musí být umožněn bez jakýkoliv podmínek</a:t>
          </a:r>
          <a:endParaRPr lang="cs-CZ" sz="1800" dirty="0"/>
        </a:p>
      </dgm:t>
    </dgm:pt>
    <dgm:pt modelId="{47CB3F52-8242-47F9-8AB1-F878D0241384}" type="parTrans" cxnId="{3ECADB45-7C58-4271-B144-432309073C1E}">
      <dgm:prSet/>
      <dgm:spPr/>
      <dgm:t>
        <a:bodyPr/>
        <a:lstStyle/>
        <a:p>
          <a:endParaRPr lang="cs-CZ"/>
        </a:p>
      </dgm:t>
    </dgm:pt>
    <dgm:pt modelId="{07E78039-51A9-4D68-888B-36140C1E6968}" type="sibTrans" cxnId="{3ECADB45-7C58-4271-B144-432309073C1E}">
      <dgm:prSet/>
      <dgm:spPr/>
      <dgm:t>
        <a:bodyPr/>
        <a:lstStyle/>
        <a:p>
          <a:endParaRPr lang="cs-CZ"/>
        </a:p>
      </dgm:t>
    </dgm:pt>
    <dgm:pt modelId="{95E31342-D977-45AB-B3A7-537671CD6C15}">
      <dgm:prSet custT="1"/>
      <dgm:spPr/>
      <dgm:t>
        <a:bodyPr/>
        <a:lstStyle/>
        <a:p>
          <a:r>
            <a:rPr lang="cs-CZ" sz="1800" dirty="0" smtClean="0"/>
            <a:t>souhlas s návratem řidiče domů každé 3 – 4 týdny</a:t>
          </a:r>
          <a:endParaRPr lang="cs-CZ" sz="1800" dirty="0"/>
        </a:p>
      </dgm:t>
    </dgm:pt>
    <dgm:pt modelId="{4923E832-2BBE-4E51-A8E1-EC3EF84E0962}" type="parTrans" cxnId="{C9EF4042-D90C-4F3F-BDD8-86140A131B98}">
      <dgm:prSet/>
      <dgm:spPr/>
      <dgm:t>
        <a:bodyPr/>
        <a:lstStyle/>
        <a:p>
          <a:endParaRPr lang="cs-CZ"/>
        </a:p>
      </dgm:t>
    </dgm:pt>
    <dgm:pt modelId="{E3D07E0C-219E-404B-81DA-D52C6CCFC6B4}" type="sibTrans" cxnId="{C9EF4042-D90C-4F3F-BDD8-86140A131B98}">
      <dgm:prSet/>
      <dgm:spPr/>
      <dgm:t>
        <a:bodyPr/>
        <a:lstStyle/>
        <a:p>
          <a:endParaRPr lang="cs-CZ"/>
        </a:p>
      </dgm:t>
    </dgm:pt>
    <dgm:pt modelId="{291A4539-EACF-463D-B06A-646ABB771BA0}">
      <dgm:prSet custT="1"/>
      <dgm:spPr/>
      <dgm:t>
        <a:bodyPr/>
        <a:lstStyle/>
        <a:p>
          <a:r>
            <a:rPr lang="cs-CZ" sz="1800" dirty="0" smtClean="0"/>
            <a:t>nesouhlas s povinností záznamů 56 dní zpět (prostor pro postih drobných opomenutí a porušení se zdvojnásobí</a:t>
          </a:r>
          <a:endParaRPr lang="cs-CZ" sz="1800" dirty="0"/>
        </a:p>
      </dgm:t>
    </dgm:pt>
    <dgm:pt modelId="{4AA395C3-11BB-41D5-8293-6EEFDC59D9ED}" type="parTrans" cxnId="{06ADFC43-10A1-4AE0-9EF0-990CE3A830CD}">
      <dgm:prSet/>
      <dgm:spPr/>
      <dgm:t>
        <a:bodyPr/>
        <a:lstStyle/>
        <a:p>
          <a:endParaRPr lang="cs-CZ"/>
        </a:p>
      </dgm:t>
    </dgm:pt>
    <dgm:pt modelId="{CBCCC5C5-73F8-48E3-8654-0A447ACEC17E}" type="sibTrans" cxnId="{06ADFC43-10A1-4AE0-9EF0-990CE3A830CD}">
      <dgm:prSet/>
      <dgm:spPr/>
      <dgm:t>
        <a:bodyPr/>
        <a:lstStyle/>
        <a:p>
          <a:endParaRPr lang="cs-CZ"/>
        </a:p>
      </dgm:t>
    </dgm:pt>
    <dgm:pt modelId="{2E004F63-51BA-42EA-929B-1F5335732530}">
      <dgm:prSet phldrT="[Text]" custT="1"/>
      <dgm:spPr/>
      <dgm:t>
        <a:bodyPr/>
        <a:lstStyle/>
        <a:p>
          <a:r>
            <a:rPr lang="cs-CZ" sz="1800" dirty="0" smtClean="0"/>
            <a:t>Zkrácený – bez  omezení </a:t>
          </a:r>
          <a:endParaRPr lang="cs-CZ" sz="1800" dirty="0"/>
        </a:p>
      </dgm:t>
    </dgm:pt>
    <dgm:pt modelId="{E7608B53-FAED-4C5B-8C0E-318267C261EA}" type="parTrans" cxnId="{659C511A-49D6-4B9D-A9AA-61F4DF308200}">
      <dgm:prSet/>
      <dgm:spPr/>
      <dgm:t>
        <a:bodyPr/>
        <a:lstStyle/>
        <a:p>
          <a:endParaRPr lang="cs-CZ"/>
        </a:p>
      </dgm:t>
    </dgm:pt>
    <dgm:pt modelId="{BDDF1221-8096-4466-9BAD-7BA996F6573F}" type="sibTrans" cxnId="{659C511A-49D6-4B9D-A9AA-61F4DF308200}">
      <dgm:prSet/>
      <dgm:spPr/>
      <dgm:t>
        <a:bodyPr/>
        <a:lstStyle/>
        <a:p>
          <a:endParaRPr lang="cs-CZ"/>
        </a:p>
      </dgm:t>
    </dgm:pt>
    <dgm:pt modelId="{95AC61FC-AF1D-495B-A4FC-79C2DA7D75C9}">
      <dgm:prSet phldrT="[Text]" custT="1"/>
      <dgm:spPr/>
      <dgm:t>
        <a:bodyPr/>
        <a:lstStyle/>
        <a:p>
          <a:endParaRPr lang="cs-CZ" sz="1800" dirty="0"/>
        </a:p>
      </dgm:t>
    </dgm:pt>
    <dgm:pt modelId="{A026FFAB-77FD-47AB-9677-8BDB58A6334D}" type="parTrans" cxnId="{5A5F4C7B-3789-475C-83D4-EA15F588CE61}">
      <dgm:prSet/>
      <dgm:spPr/>
      <dgm:t>
        <a:bodyPr/>
        <a:lstStyle/>
        <a:p>
          <a:endParaRPr lang="cs-CZ"/>
        </a:p>
      </dgm:t>
    </dgm:pt>
    <dgm:pt modelId="{3A387EAA-7DF6-4B01-8E8F-EFE4B0E9540F}" type="sibTrans" cxnId="{5A5F4C7B-3789-475C-83D4-EA15F588CE61}">
      <dgm:prSet/>
      <dgm:spPr/>
      <dgm:t>
        <a:bodyPr/>
        <a:lstStyle/>
        <a:p>
          <a:endParaRPr lang="cs-CZ"/>
        </a:p>
      </dgm:t>
    </dgm:pt>
    <dgm:pt modelId="{3D79C205-D699-42D3-BB57-D0BA1392EEBC}">
      <dgm:prSet custT="1"/>
      <dgm:spPr/>
      <dgm:t>
        <a:bodyPr/>
        <a:lstStyle/>
        <a:p>
          <a:endParaRPr lang="cs-CZ" sz="1800" dirty="0"/>
        </a:p>
      </dgm:t>
    </dgm:pt>
    <dgm:pt modelId="{160495C2-651C-4BAE-A319-5C4792EEA325}" type="parTrans" cxnId="{78D5433F-7E3E-4B97-818B-65529E0EAEEE}">
      <dgm:prSet/>
      <dgm:spPr/>
      <dgm:t>
        <a:bodyPr/>
        <a:lstStyle/>
        <a:p>
          <a:endParaRPr lang="cs-CZ"/>
        </a:p>
      </dgm:t>
    </dgm:pt>
    <dgm:pt modelId="{C4254A5E-C821-4293-A0C7-650109A2EFE4}" type="sibTrans" cxnId="{78D5433F-7E3E-4B97-818B-65529E0EAEEE}">
      <dgm:prSet/>
      <dgm:spPr/>
      <dgm:t>
        <a:bodyPr/>
        <a:lstStyle/>
        <a:p>
          <a:endParaRPr lang="cs-CZ"/>
        </a:p>
      </dgm:t>
    </dgm:pt>
    <dgm:pt modelId="{89B1994D-8DD5-415D-9B90-87EB50AE2001}">
      <dgm:prSet custT="1"/>
      <dgm:spPr/>
      <dgm:t>
        <a:bodyPr/>
        <a:lstStyle/>
        <a:p>
          <a:endParaRPr lang="cs-CZ" sz="1800" dirty="0"/>
        </a:p>
      </dgm:t>
    </dgm:pt>
    <dgm:pt modelId="{54EC395F-3C40-4256-B9A7-AFB871EEDDD4}" type="parTrans" cxnId="{2DCAB799-9FDD-4A80-8B87-72DDEEDDBA6A}">
      <dgm:prSet/>
      <dgm:spPr/>
      <dgm:t>
        <a:bodyPr/>
        <a:lstStyle/>
        <a:p>
          <a:endParaRPr lang="cs-CZ"/>
        </a:p>
      </dgm:t>
    </dgm:pt>
    <dgm:pt modelId="{35012F6B-FA48-4882-BF7A-D3EAAC888C53}" type="sibTrans" cxnId="{2DCAB799-9FDD-4A80-8B87-72DDEEDDBA6A}">
      <dgm:prSet/>
      <dgm:spPr/>
      <dgm:t>
        <a:bodyPr/>
        <a:lstStyle/>
        <a:p>
          <a:endParaRPr lang="cs-CZ"/>
        </a:p>
      </dgm:t>
    </dgm:pt>
    <dgm:pt modelId="{9C8FAC84-94D8-4FDB-AD31-522067CF66FE}" type="pres">
      <dgm:prSet presAssocID="{94972DF1-DE45-4A59-84FD-E51C4054D456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E61D3F2-A2DF-42FB-83AD-A14412957BF0}" type="pres">
      <dgm:prSet presAssocID="{E8F1EA84-953F-42F6-B10F-0AD950B076EC}" presName="compNode" presStyleCnt="0"/>
      <dgm:spPr/>
    </dgm:pt>
    <dgm:pt modelId="{6232B7F0-6298-4148-BAF8-DB4A0FF9BD58}" type="pres">
      <dgm:prSet presAssocID="{E8F1EA84-953F-42F6-B10F-0AD950B076EC}" presName="childRect" presStyleLbl="bgAcc1" presStyleIdx="0" presStyleCnt="3" custScaleX="96322" custScaleY="32893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DF63AC1-C9D0-4E8C-9A7E-679EFD97779C}" type="pres">
      <dgm:prSet presAssocID="{E8F1EA84-953F-42F6-B10F-0AD950B076E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6794448-6BD4-4BDE-9267-9C2C6AC859FE}" type="pres">
      <dgm:prSet presAssocID="{E8F1EA84-953F-42F6-B10F-0AD950B076EC}" presName="parentRect" presStyleLbl="alignNode1" presStyleIdx="0" presStyleCnt="3" custScaleY="45808" custLinFactY="96381" custLinFactNeighborX="1340" custLinFactNeighborY="100000"/>
      <dgm:spPr/>
      <dgm:t>
        <a:bodyPr/>
        <a:lstStyle/>
        <a:p>
          <a:endParaRPr lang="cs-CZ"/>
        </a:p>
      </dgm:t>
    </dgm:pt>
    <dgm:pt modelId="{8F8C35B0-916B-4D58-8B2F-D542E93F0353}" type="pres">
      <dgm:prSet presAssocID="{E8F1EA84-953F-42F6-B10F-0AD950B076EC}" presName="adorn" presStyleLbl="fgAccFollowNode1" presStyleIdx="0" presStyleCnt="3" custLinFactY="32395" custLinFactNeighborX="-1064" custLinFactNeighborY="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cs-CZ"/>
        </a:p>
      </dgm:t>
    </dgm:pt>
    <dgm:pt modelId="{A56550EE-A789-400D-ADC3-CB42175ADA53}" type="pres">
      <dgm:prSet presAssocID="{B24F680E-E519-4B52-B0C4-426D6334DF7D}" presName="sibTrans" presStyleLbl="sibTrans2D1" presStyleIdx="0" presStyleCnt="0"/>
      <dgm:spPr/>
      <dgm:t>
        <a:bodyPr/>
        <a:lstStyle/>
        <a:p>
          <a:endParaRPr lang="cs-CZ"/>
        </a:p>
      </dgm:t>
    </dgm:pt>
    <dgm:pt modelId="{5A94C8C7-90CE-4CAC-A0B4-8E4C9B41BC85}" type="pres">
      <dgm:prSet presAssocID="{36B61A6E-70A2-4C2D-AED3-80282B30AA4C}" presName="compNode" presStyleCnt="0"/>
      <dgm:spPr/>
    </dgm:pt>
    <dgm:pt modelId="{854A36A1-A027-42B7-AC41-CA930D1C642E}" type="pres">
      <dgm:prSet presAssocID="{36B61A6E-70A2-4C2D-AED3-80282B30AA4C}" presName="childRect" presStyleLbl="bgAcc1" presStyleIdx="1" presStyleCnt="3" custScaleY="32930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30291BD-76AE-4718-BAC7-4B5C02DD1143}" type="pres">
      <dgm:prSet presAssocID="{36B61A6E-70A2-4C2D-AED3-80282B30AA4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2E0F7BE-BAD8-49D4-940C-9746B00A3C2B}" type="pres">
      <dgm:prSet presAssocID="{36B61A6E-70A2-4C2D-AED3-80282B30AA4C}" presName="parentRect" presStyleLbl="alignNode1" presStyleIdx="1" presStyleCnt="3" custLinFactY="69285" custLinFactNeighborX="995" custLinFactNeighborY="100000"/>
      <dgm:spPr/>
      <dgm:t>
        <a:bodyPr/>
        <a:lstStyle/>
        <a:p>
          <a:endParaRPr lang="cs-CZ"/>
        </a:p>
      </dgm:t>
    </dgm:pt>
    <dgm:pt modelId="{817666D0-802F-4B2E-BB4F-548B369F3E18}" type="pres">
      <dgm:prSet presAssocID="{36B61A6E-70A2-4C2D-AED3-80282B30AA4C}" presName="adorn" presStyleLbl="fgAccFollowNode1" presStyleIdx="1" presStyleCnt="3" custLinFactY="32395" custLinFactNeighborX="-4266" custLinFactNeighborY="10000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cs-CZ"/>
        </a:p>
      </dgm:t>
    </dgm:pt>
    <dgm:pt modelId="{E66A35CA-7F22-4B66-A1BE-BF116BF83198}" type="pres">
      <dgm:prSet presAssocID="{E49F1B93-F9EE-43CE-B454-084A367D8D36}" presName="sibTrans" presStyleLbl="sibTrans2D1" presStyleIdx="0" presStyleCnt="0"/>
      <dgm:spPr/>
      <dgm:t>
        <a:bodyPr/>
        <a:lstStyle/>
        <a:p>
          <a:endParaRPr lang="cs-CZ"/>
        </a:p>
      </dgm:t>
    </dgm:pt>
    <dgm:pt modelId="{F96E1D23-18EE-441C-B3BA-04B7E98C76EE}" type="pres">
      <dgm:prSet presAssocID="{D02187D6-4186-4AF2-9090-A6E4562C9E12}" presName="compNode" presStyleCnt="0"/>
      <dgm:spPr/>
    </dgm:pt>
    <dgm:pt modelId="{B8779CA4-FE3A-4DA1-845C-BFDF80331593}" type="pres">
      <dgm:prSet presAssocID="{D02187D6-4186-4AF2-9090-A6E4562C9E12}" presName="childRect" presStyleLbl="bgAcc1" presStyleIdx="2" presStyleCnt="3" custScaleX="105637" custScaleY="323230" custLinFactNeighborX="-1076" custLinFactNeighborY="-8994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3AE6BCE-2679-4B76-B159-CC3BC5687B5E}" type="pres">
      <dgm:prSet presAssocID="{D02187D6-4186-4AF2-9090-A6E4562C9E1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8E766A9-E47A-452E-9B9C-3EB0E2BCB33F}" type="pres">
      <dgm:prSet presAssocID="{D02187D6-4186-4AF2-9090-A6E4562C9E12}" presName="parentRect" presStyleLbl="alignNode1" presStyleIdx="2" presStyleCnt="3" custScaleX="99203" custScaleY="96433" custLinFactY="69282" custLinFactNeighborX="1293" custLinFactNeighborY="100000"/>
      <dgm:spPr/>
      <dgm:t>
        <a:bodyPr/>
        <a:lstStyle/>
        <a:p>
          <a:endParaRPr lang="cs-CZ"/>
        </a:p>
      </dgm:t>
    </dgm:pt>
    <dgm:pt modelId="{982FE0C1-AC5A-4CF0-B72E-8F1CD5D8ACD6}" type="pres">
      <dgm:prSet presAssocID="{D02187D6-4186-4AF2-9090-A6E4562C9E12}" presName="adorn" presStyleLbl="fgAccFollowNode1" presStyleIdx="2" presStyleCnt="3" custLinFactY="22940" custLinFactNeighborX="5690" custLinFactNeighborY="100000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cs-CZ"/>
        </a:p>
      </dgm:t>
    </dgm:pt>
  </dgm:ptLst>
  <dgm:cxnLst>
    <dgm:cxn modelId="{2DCAB799-9FDD-4A80-8B87-72DDEEDDBA6A}" srcId="{36B61A6E-70A2-4C2D-AED3-80282B30AA4C}" destId="{89B1994D-8DD5-415D-9B90-87EB50AE2001}" srcOrd="12" destOrd="0" parTransId="{54EC395F-3C40-4256-B9A7-AFB871EEDDD4}" sibTransId="{35012F6B-FA48-4882-BF7A-D3EAAC888C53}"/>
    <dgm:cxn modelId="{06ADFC43-10A1-4AE0-9EF0-990CE3A830CD}" srcId="{D02187D6-4186-4AF2-9090-A6E4562C9E12}" destId="{291A4539-EACF-463D-B06A-646ABB771BA0}" srcOrd="3" destOrd="0" parTransId="{4AA395C3-11BB-41D5-8293-6EEFDC59D9ED}" sibTransId="{CBCCC5C5-73F8-48E3-8654-0A447ACEC17E}"/>
    <dgm:cxn modelId="{A0D38498-2563-435E-A31C-403316DC1102}" srcId="{36B61A6E-70A2-4C2D-AED3-80282B30AA4C}" destId="{FEDB9ED3-1218-4654-B26E-C2D73BBA20BF}" srcOrd="11" destOrd="0" parTransId="{8E15DF1A-2A2D-410F-939C-E476E25F6473}" sibTransId="{980E935D-7EEA-4CFA-B749-66D019DC656F}"/>
    <dgm:cxn modelId="{B4470E72-F682-457C-B6E4-410DA3357600}" srcId="{36B61A6E-70A2-4C2D-AED3-80282B30AA4C}" destId="{EE36B83D-E9D6-4FD5-8553-86FD9AD0BF5A}" srcOrd="4" destOrd="0" parTransId="{05DA6CA1-9CAE-429B-A76F-9879C24319F1}" sibTransId="{C1D46B39-C00B-41AB-AF8E-FEACCBD5C88F}"/>
    <dgm:cxn modelId="{E8486ED0-2EAB-49EF-A60F-18F3AA5D3525}" type="presOf" srcId="{E8F1EA84-953F-42F6-B10F-0AD950B076EC}" destId="{BDF63AC1-C9D0-4E8C-9A7E-679EFD97779C}" srcOrd="0" destOrd="0" presId="urn:microsoft.com/office/officeart/2005/8/layout/bList2"/>
    <dgm:cxn modelId="{935BEC5C-523C-4329-88A1-450DC8CC32BF}" type="presOf" srcId="{EF07E774-6A82-404E-81A6-DA53E54B0D07}" destId="{854A36A1-A027-42B7-AC41-CA930D1C642E}" srcOrd="0" destOrd="8" presId="urn:microsoft.com/office/officeart/2005/8/layout/bList2"/>
    <dgm:cxn modelId="{47401C9C-9817-4189-A25F-A23D390E1853}" type="presOf" srcId="{188B371C-6C38-4E3A-8657-02A2DFD63BD5}" destId="{6232B7F0-6298-4148-BAF8-DB4A0FF9BD58}" srcOrd="0" destOrd="4" presId="urn:microsoft.com/office/officeart/2005/8/layout/bList2"/>
    <dgm:cxn modelId="{765C7317-5B6A-4F85-99D9-04793B62A3BA}" type="presOf" srcId="{95AC61FC-AF1D-495B-A4FC-79C2DA7D75C9}" destId="{854A36A1-A027-42B7-AC41-CA930D1C642E}" srcOrd="0" destOrd="7" presId="urn:microsoft.com/office/officeart/2005/8/layout/bList2"/>
    <dgm:cxn modelId="{3522E24E-1ED5-4B61-BB07-0E6011AD656A}" type="presOf" srcId="{FEDB9ED3-1218-4654-B26E-C2D73BBA20BF}" destId="{854A36A1-A027-42B7-AC41-CA930D1C642E}" srcOrd="0" destOrd="11" presId="urn:microsoft.com/office/officeart/2005/8/layout/bList2"/>
    <dgm:cxn modelId="{C86F35A6-336D-44BD-BAA1-BCC7DE62A213}" srcId="{36B61A6E-70A2-4C2D-AED3-80282B30AA4C}" destId="{B08F26B8-01EE-49CC-A2CC-69C356D05C55}" srcOrd="9" destOrd="0" parTransId="{8A5DA3F8-F3B0-4150-8E5B-B1AB6C175BAB}" sibTransId="{20DA2ADB-6A22-4B6F-8FDB-24E7A067B4AB}"/>
    <dgm:cxn modelId="{B1DA0A8E-B2C8-4519-A77D-9455AB60896B}" srcId="{D02187D6-4186-4AF2-9090-A6E4562C9E12}" destId="{E2BF0BF4-1123-475D-B7A8-07E6555FAA58}" srcOrd="0" destOrd="0" parTransId="{80520388-ACD3-4129-8D68-8F0E4317A353}" sibTransId="{3F87AB07-C985-4842-A1BC-AF4251C7EFBF}"/>
    <dgm:cxn modelId="{62F6913A-3F71-49F5-9D67-DBFEAF6CE0BB}" type="presOf" srcId="{9E4BB52D-CEA2-4669-AC3B-42D476E08739}" destId="{B8779CA4-FE3A-4DA1-845C-BFDF80331593}" srcOrd="0" destOrd="1" presId="urn:microsoft.com/office/officeart/2005/8/layout/bList2"/>
    <dgm:cxn modelId="{329FAE59-2450-431D-BC33-5F349963B84E}" type="presOf" srcId="{D02187D6-4186-4AF2-9090-A6E4562C9E12}" destId="{13AE6BCE-2679-4B76-B159-CC3BC5687B5E}" srcOrd="0" destOrd="0" presId="urn:microsoft.com/office/officeart/2005/8/layout/bList2"/>
    <dgm:cxn modelId="{4A3CE82B-A9FD-4C40-BBD0-8F89C3143FC5}" type="presOf" srcId="{2E004F63-51BA-42EA-929B-1F5335732530}" destId="{6232B7F0-6298-4148-BAF8-DB4A0FF9BD58}" srcOrd="0" destOrd="5" presId="urn:microsoft.com/office/officeart/2005/8/layout/bList2"/>
    <dgm:cxn modelId="{DBC177EB-BF28-4717-A2A9-7CD44FEAB208}" type="presOf" srcId="{3D79C205-D699-42D3-BB57-D0BA1392EEBC}" destId="{854A36A1-A027-42B7-AC41-CA930D1C642E}" srcOrd="0" destOrd="13" presId="urn:microsoft.com/office/officeart/2005/8/layout/bList2"/>
    <dgm:cxn modelId="{7D15492B-DFA1-43BC-A57A-4ED461FA4D9E}" type="presOf" srcId="{7F392E78-ACCE-4D05-ACF6-3AF58F0C5CD8}" destId="{854A36A1-A027-42B7-AC41-CA930D1C642E}" srcOrd="0" destOrd="3" presId="urn:microsoft.com/office/officeart/2005/8/layout/bList2"/>
    <dgm:cxn modelId="{C5EC943D-0C78-4F84-A803-ABF63CD8EA20}" type="presOf" srcId="{CD7C10AA-2828-440A-AAF1-B2B7AFEA284B}" destId="{854A36A1-A027-42B7-AC41-CA930D1C642E}" srcOrd="0" destOrd="0" presId="urn:microsoft.com/office/officeart/2005/8/layout/bList2"/>
    <dgm:cxn modelId="{7A9A6BD5-8C5D-4A56-A8CF-8AE1FAF9C78B}" type="presOf" srcId="{36B61A6E-70A2-4C2D-AED3-80282B30AA4C}" destId="{92E0F7BE-BAD8-49D4-940C-9746B00A3C2B}" srcOrd="1" destOrd="0" presId="urn:microsoft.com/office/officeart/2005/8/layout/bList2"/>
    <dgm:cxn modelId="{8CF1DDCE-A89C-48BB-8BAE-75ED45414A25}" type="presOf" srcId="{74955B54-4FE7-40F2-9494-065DF0829B82}" destId="{6232B7F0-6298-4148-BAF8-DB4A0FF9BD58}" srcOrd="0" destOrd="3" presId="urn:microsoft.com/office/officeart/2005/8/layout/bList2"/>
    <dgm:cxn modelId="{5A5F4C7B-3789-475C-83D4-EA15F588CE61}" srcId="{36B61A6E-70A2-4C2D-AED3-80282B30AA4C}" destId="{95AC61FC-AF1D-495B-A4FC-79C2DA7D75C9}" srcOrd="7" destOrd="0" parTransId="{A026FFAB-77FD-47AB-9677-8BDB58A6334D}" sibTransId="{3A387EAA-7DF6-4B01-8E8F-EFE4B0E9540F}"/>
    <dgm:cxn modelId="{E30D2C17-0892-408F-85B8-892864A5A35F}" type="presOf" srcId="{E8F1EA84-953F-42F6-B10F-0AD950B076EC}" destId="{16794448-6BD4-4BDE-9267-9C2C6AC859FE}" srcOrd="1" destOrd="0" presId="urn:microsoft.com/office/officeart/2005/8/layout/bList2"/>
    <dgm:cxn modelId="{78D5433F-7E3E-4B97-818B-65529E0EAEEE}" srcId="{36B61A6E-70A2-4C2D-AED3-80282B30AA4C}" destId="{3D79C205-D699-42D3-BB57-D0BA1392EEBC}" srcOrd="13" destOrd="0" parTransId="{160495C2-651C-4BAE-A319-5C4792EEA325}" sibTransId="{C4254A5E-C821-4293-A0C7-650109A2EFE4}"/>
    <dgm:cxn modelId="{9F58BE69-4226-4A21-B092-ADAE6673CFB8}" srcId="{E8F1EA84-953F-42F6-B10F-0AD950B076EC}" destId="{D68AF9A5-60AA-440A-913F-381CFDCDFEF0}" srcOrd="2" destOrd="0" parTransId="{462444B2-08EB-4A24-806F-E251FCCCBD3E}" sibTransId="{00153E83-27DE-454E-BB60-0B67EFCCF0E6}"/>
    <dgm:cxn modelId="{C4A485E9-1607-48BB-BDC7-7E1CAFB2C15B}" srcId="{36B61A6E-70A2-4C2D-AED3-80282B30AA4C}" destId="{7F392E78-ACCE-4D05-ACF6-3AF58F0C5CD8}" srcOrd="3" destOrd="0" parTransId="{5606FC31-FCAA-44C5-BFF5-0E906CD3A889}" sibTransId="{EE080E1F-0991-4D57-9088-E2ACCFEA0BF5}"/>
    <dgm:cxn modelId="{FEBBA886-6184-45B3-A663-59829F0A8C8F}" srcId="{36B61A6E-70A2-4C2D-AED3-80282B30AA4C}" destId="{9FC739B1-42A2-4615-BB7F-79D8C0D3A2FB}" srcOrd="1" destOrd="0" parTransId="{CB122207-731A-4978-A369-71E621774DD0}" sibTransId="{99BB85DA-0071-43C8-A696-56D4F9FC8355}"/>
    <dgm:cxn modelId="{972135D7-2C3F-4542-AD9B-F60BD69F3C81}" type="presOf" srcId="{6894D778-CF61-4511-8973-843524075B28}" destId="{854A36A1-A027-42B7-AC41-CA930D1C642E}" srcOrd="0" destOrd="5" presId="urn:microsoft.com/office/officeart/2005/8/layout/bList2"/>
    <dgm:cxn modelId="{3173B627-28BA-40BA-9FBF-72CA10BA9F52}" srcId="{E8F1EA84-953F-42F6-B10F-0AD950B076EC}" destId="{A9B9D8F5-94D5-44EA-A4D0-772D582FA94C}" srcOrd="1" destOrd="0" parTransId="{354DD758-7A84-42CD-B1A5-121A03E2D6B9}" sibTransId="{FB28272F-E99B-47A3-AC20-AF979E443DC2}"/>
    <dgm:cxn modelId="{F8A36017-85D4-4571-A3D8-B51DC5C7762B}" type="presOf" srcId="{89B1994D-8DD5-415D-9B90-87EB50AE2001}" destId="{854A36A1-A027-42B7-AC41-CA930D1C642E}" srcOrd="0" destOrd="12" presId="urn:microsoft.com/office/officeart/2005/8/layout/bList2"/>
    <dgm:cxn modelId="{ED970196-70AA-4100-9672-DAA6CB1C6CAE}" srcId="{E8F1EA84-953F-42F6-B10F-0AD950B076EC}" destId="{74955B54-4FE7-40F2-9494-065DF0829B82}" srcOrd="3" destOrd="0" parTransId="{48A8F089-5B6C-47F7-8F27-63B3461ACD36}" sibTransId="{E33651D7-165E-4077-8740-B49F6DDAC70D}"/>
    <dgm:cxn modelId="{3A32BEAA-3B5C-4DAF-A399-616FFED04B30}" srcId="{94972DF1-DE45-4A59-84FD-E51C4054D456}" destId="{E8F1EA84-953F-42F6-B10F-0AD950B076EC}" srcOrd="0" destOrd="0" parTransId="{30F74B31-BF6D-4DE7-86C7-55D679D1D51E}" sibTransId="{B24F680E-E519-4B52-B0C4-426D6334DF7D}"/>
    <dgm:cxn modelId="{6051C894-8233-455D-B146-D8BBAE192DD2}" srcId="{94972DF1-DE45-4A59-84FD-E51C4054D456}" destId="{D02187D6-4186-4AF2-9090-A6E4562C9E12}" srcOrd="2" destOrd="0" parTransId="{FADE0102-8468-42A6-AA08-D2336655ABAA}" sibTransId="{EE1B933A-A3EC-4835-8757-B0CA0B92E222}"/>
    <dgm:cxn modelId="{8DE01F04-E226-402D-8C8F-CF929D947CB8}" srcId="{E8F1EA84-953F-42F6-B10F-0AD950B076EC}" destId="{188B371C-6C38-4E3A-8657-02A2DFD63BD5}" srcOrd="4" destOrd="0" parTransId="{52DB37BC-1E57-4747-8665-E3DB4A9D00BF}" sibTransId="{7E32A91C-7AF8-4FCE-8276-4B0197DE4195}"/>
    <dgm:cxn modelId="{8CBC35D6-5C3B-4220-9146-5E6684C5D2A7}" type="presOf" srcId="{95E31342-D977-45AB-B3A7-537671CD6C15}" destId="{B8779CA4-FE3A-4DA1-845C-BFDF80331593}" srcOrd="0" destOrd="2" presId="urn:microsoft.com/office/officeart/2005/8/layout/bList2"/>
    <dgm:cxn modelId="{AE13B9E2-2500-4E9A-AC8D-929711534993}" type="presOf" srcId="{A9B9D8F5-94D5-44EA-A4D0-772D582FA94C}" destId="{6232B7F0-6298-4148-BAF8-DB4A0FF9BD58}" srcOrd="0" destOrd="1" presId="urn:microsoft.com/office/officeart/2005/8/layout/bList2"/>
    <dgm:cxn modelId="{C9EF4042-D90C-4F3F-BDD8-86140A131B98}" srcId="{D02187D6-4186-4AF2-9090-A6E4562C9E12}" destId="{95E31342-D977-45AB-B3A7-537671CD6C15}" srcOrd="2" destOrd="0" parTransId="{4923E832-2BBE-4E51-A8E1-EC3EF84E0962}" sibTransId="{E3D07E0C-219E-404B-81DA-D52C6CCFC6B4}"/>
    <dgm:cxn modelId="{E8B2F3D1-1C74-4A2C-AC61-2B54C7775F00}" type="presOf" srcId="{D02187D6-4186-4AF2-9090-A6E4562C9E12}" destId="{F8E766A9-E47A-452E-9B9C-3EB0E2BCB33F}" srcOrd="1" destOrd="0" presId="urn:microsoft.com/office/officeart/2005/8/layout/bList2"/>
    <dgm:cxn modelId="{9378D6FF-3D8D-461F-B85E-7CB2B63040E5}" type="presOf" srcId="{9FC739B1-42A2-4615-BB7F-79D8C0D3A2FB}" destId="{854A36A1-A027-42B7-AC41-CA930D1C642E}" srcOrd="0" destOrd="1" presId="urn:microsoft.com/office/officeart/2005/8/layout/bList2"/>
    <dgm:cxn modelId="{E48BB0E6-A3D3-4E21-8074-A0486E43FDCA}" type="presOf" srcId="{EE36B83D-E9D6-4FD5-8553-86FD9AD0BF5A}" destId="{854A36A1-A027-42B7-AC41-CA930D1C642E}" srcOrd="0" destOrd="4" presId="urn:microsoft.com/office/officeart/2005/8/layout/bList2"/>
    <dgm:cxn modelId="{2D38BC44-0553-4800-BCC0-D9361685842B}" type="presOf" srcId="{0005ED1D-BFB8-46BC-B663-3A1C84670FB0}" destId="{854A36A1-A027-42B7-AC41-CA930D1C642E}" srcOrd="0" destOrd="10" presId="urn:microsoft.com/office/officeart/2005/8/layout/bList2"/>
    <dgm:cxn modelId="{C018BE06-D356-48BA-990F-397F395488C4}" srcId="{94972DF1-DE45-4A59-84FD-E51C4054D456}" destId="{36B61A6E-70A2-4C2D-AED3-80282B30AA4C}" srcOrd="1" destOrd="0" parTransId="{A1996181-F4AA-45D9-A394-7A26F5B8DF70}" sibTransId="{E49F1B93-F9EE-43CE-B454-084A367D8D36}"/>
    <dgm:cxn modelId="{B534A5E3-184B-4702-BA15-1A95AB2AF64F}" type="presOf" srcId="{94972DF1-DE45-4A59-84FD-E51C4054D456}" destId="{9C8FAC84-94D8-4FDB-AD31-522067CF66FE}" srcOrd="0" destOrd="0" presId="urn:microsoft.com/office/officeart/2005/8/layout/bList2"/>
    <dgm:cxn modelId="{3ECADB45-7C58-4271-B144-432309073C1E}" srcId="{D02187D6-4186-4AF2-9090-A6E4562C9E12}" destId="{9E4BB52D-CEA2-4669-AC3B-42D476E08739}" srcOrd="1" destOrd="0" parTransId="{47CB3F52-8242-47F9-8AB1-F878D0241384}" sibTransId="{07E78039-51A9-4D68-888B-36140C1E6968}"/>
    <dgm:cxn modelId="{82FFD19C-DE96-4C94-BF04-12848516A55A}" type="presOf" srcId="{B24F680E-E519-4B52-B0C4-426D6334DF7D}" destId="{A56550EE-A789-400D-ADC3-CB42175ADA53}" srcOrd="0" destOrd="0" presId="urn:microsoft.com/office/officeart/2005/8/layout/bList2"/>
    <dgm:cxn modelId="{705333F0-93D7-4220-8724-011DABA43EF2}" type="presOf" srcId="{291A4539-EACF-463D-B06A-646ABB771BA0}" destId="{B8779CA4-FE3A-4DA1-845C-BFDF80331593}" srcOrd="0" destOrd="3" presId="urn:microsoft.com/office/officeart/2005/8/layout/bList2"/>
    <dgm:cxn modelId="{03183E9B-B024-4572-B403-BA03B3E299C7}" type="presOf" srcId="{E2BF0BF4-1123-475D-B7A8-07E6555FAA58}" destId="{B8779CA4-FE3A-4DA1-845C-BFDF80331593}" srcOrd="0" destOrd="0" presId="urn:microsoft.com/office/officeart/2005/8/layout/bList2"/>
    <dgm:cxn modelId="{893C51D7-8873-44A1-A1F6-41DC112B823F}" srcId="{36B61A6E-70A2-4C2D-AED3-80282B30AA4C}" destId="{0005ED1D-BFB8-46BC-B663-3A1C84670FB0}" srcOrd="10" destOrd="0" parTransId="{1A3DF157-38B7-4F51-9016-357BE6945562}" sibTransId="{CB4BBB01-F8D9-4256-AF18-E93AB3901143}"/>
    <dgm:cxn modelId="{EA1A5FE4-C67A-4CA4-B922-B7D3412667B2}" srcId="{36B61A6E-70A2-4C2D-AED3-80282B30AA4C}" destId="{EF07E774-6A82-404E-81A6-DA53E54B0D07}" srcOrd="8" destOrd="0" parTransId="{7CD756FE-8ECB-4A00-A867-C2B4CB381C1F}" sibTransId="{DA3D650D-A922-4304-826B-7BB319F6B794}"/>
    <dgm:cxn modelId="{AF5E0152-DDAD-4EFF-9A46-A060F81EF80A}" type="presOf" srcId="{E64E7381-EA1E-4694-846A-D54A3D7CD2FC}" destId="{6232B7F0-6298-4148-BAF8-DB4A0FF9BD58}" srcOrd="0" destOrd="0" presId="urn:microsoft.com/office/officeart/2005/8/layout/bList2"/>
    <dgm:cxn modelId="{C50F231E-3236-40C1-BBDB-8C6C73C00FD6}" type="presOf" srcId="{D68AF9A5-60AA-440A-913F-381CFDCDFEF0}" destId="{6232B7F0-6298-4148-BAF8-DB4A0FF9BD58}" srcOrd="0" destOrd="2" presId="urn:microsoft.com/office/officeart/2005/8/layout/bList2"/>
    <dgm:cxn modelId="{BCDA252A-6BBE-4992-A77D-40201F2BCFDB}" srcId="{36B61A6E-70A2-4C2D-AED3-80282B30AA4C}" destId="{D2DBC5D4-3A5F-4CBA-9EAE-1BF52412B5A3}" srcOrd="2" destOrd="0" parTransId="{17969FB3-0CF0-4FBA-98AA-D73AA0689832}" sibTransId="{BC223AD3-73E4-4D4A-A1FE-6F4D1E900F28}"/>
    <dgm:cxn modelId="{96511D21-8E97-4D6B-AF3F-538DD92F9680}" srcId="{E8F1EA84-953F-42F6-B10F-0AD950B076EC}" destId="{E64E7381-EA1E-4694-846A-D54A3D7CD2FC}" srcOrd="0" destOrd="0" parTransId="{1C2E2ED6-B750-43A0-A889-A435A584FE2E}" sibTransId="{9489B5F8-93CD-4F8B-9E14-7829E7122AA7}"/>
    <dgm:cxn modelId="{55C29FC9-E65A-4BF7-9F26-6B093079103E}" srcId="{36B61A6E-70A2-4C2D-AED3-80282B30AA4C}" destId="{D4EFA511-887D-4B51-A512-60F8C8DEF138}" srcOrd="6" destOrd="0" parTransId="{726DC512-6EEB-4946-9945-57C4E6B0D0BF}" sibTransId="{C17C7F3E-8D0B-49E4-B940-BFC6D01A4E6A}"/>
    <dgm:cxn modelId="{F09677A3-7599-480F-8FB0-B3AC87C45119}" type="presOf" srcId="{E49F1B93-F9EE-43CE-B454-084A367D8D36}" destId="{E66A35CA-7F22-4B66-A1BE-BF116BF83198}" srcOrd="0" destOrd="0" presId="urn:microsoft.com/office/officeart/2005/8/layout/bList2"/>
    <dgm:cxn modelId="{B399E22E-FA86-4A2B-9DED-93D10C2E304D}" type="presOf" srcId="{B08F26B8-01EE-49CC-A2CC-69C356D05C55}" destId="{854A36A1-A027-42B7-AC41-CA930D1C642E}" srcOrd="0" destOrd="9" presId="urn:microsoft.com/office/officeart/2005/8/layout/bList2"/>
    <dgm:cxn modelId="{64FF6ED9-389C-4632-957F-646B82CADB14}" srcId="{36B61A6E-70A2-4C2D-AED3-80282B30AA4C}" destId="{CD7C10AA-2828-440A-AAF1-B2B7AFEA284B}" srcOrd="0" destOrd="0" parTransId="{119C8823-ADE1-4BB6-B78A-FD607A7805D4}" sibTransId="{BAB9B3EB-32C6-4337-A63C-0ACB123D81B3}"/>
    <dgm:cxn modelId="{0B107E50-1F4E-43D4-8153-AF37EDDA3EBA}" type="presOf" srcId="{D2DBC5D4-3A5F-4CBA-9EAE-1BF52412B5A3}" destId="{854A36A1-A027-42B7-AC41-CA930D1C642E}" srcOrd="0" destOrd="2" presId="urn:microsoft.com/office/officeart/2005/8/layout/bList2"/>
    <dgm:cxn modelId="{659C511A-49D6-4B9D-A9AA-61F4DF308200}" srcId="{E8F1EA84-953F-42F6-B10F-0AD950B076EC}" destId="{2E004F63-51BA-42EA-929B-1F5335732530}" srcOrd="5" destOrd="0" parTransId="{E7608B53-FAED-4C5B-8C0E-318267C261EA}" sibTransId="{BDDF1221-8096-4466-9BAD-7BA996F6573F}"/>
    <dgm:cxn modelId="{83B1CC86-DD7D-4CE0-85FF-A68AC85164D0}" srcId="{36B61A6E-70A2-4C2D-AED3-80282B30AA4C}" destId="{6894D778-CF61-4511-8973-843524075B28}" srcOrd="5" destOrd="0" parTransId="{1D1FEED1-EB9B-4883-9074-7E0B2C9484B9}" sibTransId="{CDC90281-469E-47C7-8515-9F7CFA81BFF8}"/>
    <dgm:cxn modelId="{197737F0-CE48-41EE-948E-E0A32F9FF653}" type="presOf" srcId="{D4EFA511-887D-4B51-A512-60F8C8DEF138}" destId="{854A36A1-A027-42B7-AC41-CA930D1C642E}" srcOrd="0" destOrd="6" presId="urn:microsoft.com/office/officeart/2005/8/layout/bList2"/>
    <dgm:cxn modelId="{FB01CB4D-F113-4ADF-8773-FDC2A0D652F7}" type="presOf" srcId="{36B61A6E-70A2-4C2D-AED3-80282B30AA4C}" destId="{330291BD-76AE-4718-BAC7-4B5C02DD1143}" srcOrd="0" destOrd="0" presId="urn:microsoft.com/office/officeart/2005/8/layout/bList2"/>
    <dgm:cxn modelId="{4D45DFCB-4A4C-4F45-BE54-B7B88501D661}" type="presParOf" srcId="{9C8FAC84-94D8-4FDB-AD31-522067CF66FE}" destId="{DE61D3F2-A2DF-42FB-83AD-A14412957BF0}" srcOrd="0" destOrd="0" presId="urn:microsoft.com/office/officeart/2005/8/layout/bList2"/>
    <dgm:cxn modelId="{37ABD2B6-0D2E-41CD-9D03-F76EF2E1AB7E}" type="presParOf" srcId="{DE61D3F2-A2DF-42FB-83AD-A14412957BF0}" destId="{6232B7F0-6298-4148-BAF8-DB4A0FF9BD58}" srcOrd="0" destOrd="0" presId="urn:microsoft.com/office/officeart/2005/8/layout/bList2"/>
    <dgm:cxn modelId="{180C3882-D263-4442-9A22-6B58B55C56DC}" type="presParOf" srcId="{DE61D3F2-A2DF-42FB-83AD-A14412957BF0}" destId="{BDF63AC1-C9D0-4E8C-9A7E-679EFD97779C}" srcOrd="1" destOrd="0" presId="urn:microsoft.com/office/officeart/2005/8/layout/bList2"/>
    <dgm:cxn modelId="{6DC80F73-683E-48AC-A811-1E160E4999A3}" type="presParOf" srcId="{DE61D3F2-A2DF-42FB-83AD-A14412957BF0}" destId="{16794448-6BD4-4BDE-9267-9C2C6AC859FE}" srcOrd="2" destOrd="0" presId="urn:microsoft.com/office/officeart/2005/8/layout/bList2"/>
    <dgm:cxn modelId="{476B4259-AC0B-4DE0-A8BB-01C2E61CF5D8}" type="presParOf" srcId="{DE61D3F2-A2DF-42FB-83AD-A14412957BF0}" destId="{8F8C35B0-916B-4D58-8B2F-D542E93F0353}" srcOrd="3" destOrd="0" presId="urn:microsoft.com/office/officeart/2005/8/layout/bList2"/>
    <dgm:cxn modelId="{0FDFBE93-9C95-424A-9139-D097E742B201}" type="presParOf" srcId="{9C8FAC84-94D8-4FDB-AD31-522067CF66FE}" destId="{A56550EE-A789-400D-ADC3-CB42175ADA53}" srcOrd="1" destOrd="0" presId="urn:microsoft.com/office/officeart/2005/8/layout/bList2"/>
    <dgm:cxn modelId="{FC5773C5-6344-4B79-AF78-F5DD6E25957D}" type="presParOf" srcId="{9C8FAC84-94D8-4FDB-AD31-522067CF66FE}" destId="{5A94C8C7-90CE-4CAC-A0B4-8E4C9B41BC85}" srcOrd="2" destOrd="0" presId="urn:microsoft.com/office/officeart/2005/8/layout/bList2"/>
    <dgm:cxn modelId="{25CAF20B-F106-4553-BE51-F041D3FF5D88}" type="presParOf" srcId="{5A94C8C7-90CE-4CAC-A0B4-8E4C9B41BC85}" destId="{854A36A1-A027-42B7-AC41-CA930D1C642E}" srcOrd="0" destOrd="0" presId="urn:microsoft.com/office/officeart/2005/8/layout/bList2"/>
    <dgm:cxn modelId="{E0571874-2CF7-49E6-A1A3-5D4159AD1091}" type="presParOf" srcId="{5A94C8C7-90CE-4CAC-A0B4-8E4C9B41BC85}" destId="{330291BD-76AE-4718-BAC7-4B5C02DD1143}" srcOrd="1" destOrd="0" presId="urn:microsoft.com/office/officeart/2005/8/layout/bList2"/>
    <dgm:cxn modelId="{611D19E3-DC38-4FF6-9F80-E18A93E84DE3}" type="presParOf" srcId="{5A94C8C7-90CE-4CAC-A0B4-8E4C9B41BC85}" destId="{92E0F7BE-BAD8-49D4-940C-9746B00A3C2B}" srcOrd="2" destOrd="0" presId="urn:microsoft.com/office/officeart/2005/8/layout/bList2"/>
    <dgm:cxn modelId="{44C3E2FF-76EB-48BC-9529-84B31A9EB7BE}" type="presParOf" srcId="{5A94C8C7-90CE-4CAC-A0B4-8E4C9B41BC85}" destId="{817666D0-802F-4B2E-BB4F-548B369F3E18}" srcOrd="3" destOrd="0" presId="urn:microsoft.com/office/officeart/2005/8/layout/bList2"/>
    <dgm:cxn modelId="{63F3D629-BD13-471F-8EFA-86D58FA87249}" type="presParOf" srcId="{9C8FAC84-94D8-4FDB-AD31-522067CF66FE}" destId="{E66A35CA-7F22-4B66-A1BE-BF116BF83198}" srcOrd="3" destOrd="0" presId="urn:microsoft.com/office/officeart/2005/8/layout/bList2"/>
    <dgm:cxn modelId="{CA7C9D04-4E85-47F5-AEF3-65221ACF781F}" type="presParOf" srcId="{9C8FAC84-94D8-4FDB-AD31-522067CF66FE}" destId="{F96E1D23-18EE-441C-B3BA-04B7E98C76EE}" srcOrd="4" destOrd="0" presId="urn:microsoft.com/office/officeart/2005/8/layout/bList2"/>
    <dgm:cxn modelId="{33C80E3A-80A3-492C-B114-E705BA7643AD}" type="presParOf" srcId="{F96E1D23-18EE-441C-B3BA-04B7E98C76EE}" destId="{B8779CA4-FE3A-4DA1-845C-BFDF80331593}" srcOrd="0" destOrd="0" presId="urn:microsoft.com/office/officeart/2005/8/layout/bList2"/>
    <dgm:cxn modelId="{D5505B5E-90F8-494C-A928-4335C3F57D67}" type="presParOf" srcId="{F96E1D23-18EE-441C-B3BA-04B7E98C76EE}" destId="{13AE6BCE-2679-4B76-B159-CC3BC5687B5E}" srcOrd="1" destOrd="0" presId="urn:microsoft.com/office/officeart/2005/8/layout/bList2"/>
    <dgm:cxn modelId="{B409540A-C7B8-45B1-B8DA-EF7FE6AAF274}" type="presParOf" srcId="{F96E1D23-18EE-441C-B3BA-04B7E98C76EE}" destId="{F8E766A9-E47A-452E-9B9C-3EB0E2BCB33F}" srcOrd="2" destOrd="0" presId="urn:microsoft.com/office/officeart/2005/8/layout/bList2"/>
    <dgm:cxn modelId="{1D46BBEA-04C9-4BE4-81AC-62EC0CBAF10D}" type="presParOf" srcId="{F96E1D23-18EE-441C-B3BA-04B7E98C76EE}" destId="{982FE0C1-AC5A-4CF0-B72E-8F1CD5D8ACD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972DF1-DE45-4A59-84FD-E51C4054D456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8F1EA84-953F-42F6-B10F-0AD950B076EC}">
      <dgm:prSet phldrT="[Text]"/>
      <dgm:spPr/>
      <dgm:t>
        <a:bodyPr/>
        <a:lstStyle/>
        <a:p>
          <a:pPr algn="ctr"/>
          <a:r>
            <a:rPr lang="cs-CZ" dirty="0" smtClean="0"/>
            <a:t>Rada</a:t>
          </a:r>
          <a:endParaRPr lang="cs-CZ" dirty="0"/>
        </a:p>
      </dgm:t>
    </dgm:pt>
    <dgm:pt modelId="{30F74B31-BF6D-4DE7-86C7-55D679D1D51E}" type="parTrans" cxnId="{3A32BEAA-3B5C-4DAF-A399-616FFED04B30}">
      <dgm:prSet/>
      <dgm:spPr/>
      <dgm:t>
        <a:bodyPr/>
        <a:lstStyle/>
        <a:p>
          <a:endParaRPr lang="cs-CZ"/>
        </a:p>
      </dgm:t>
    </dgm:pt>
    <dgm:pt modelId="{B24F680E-E519-4B52-B0C4-426D6334DF7D}" type="sibTrans" cxnId="{3A32BEAA-3B5C-4DAF-A399-616FFED04B30}">
      <dgm:prSet/>
      <dgm:spPr/>
      <dgm:t>
        <a:bodyPr/>
        <a:lstStyle/>
        <a:p>
          <a:endParaRPr lang="cs-CZ"/>
        </a:p>
      </dgm:t>
    </dgm:pt>
    <dgm:pt modelId="{36B61A6E-70A2-4C2D-AED3-80282B30AA4C}">
      <dgm:prSet phldrT="[Text]"/>
      <dgm:spPr/>
      <dgm:t>
        <a:bodyPr/>
        <a:lstStyle/>
        <a:p>
          <a:pPr algn="ctr"/>
          <a:r>
            <a:rPr lang="cs-CZ" dirty="0" smtClean="0"/>
            <a:t>EP</a:t>
          </a:r>
          <a:endParaRPr lang="cs-CZ" dirty="0"/>
        </a:p>
      </dgm:t>
    </dgm:pt>
    <dgm:pt modelId="{A1996181-F4AA-45D9-A394-7A26F5B8DF70}" type="parTrans" cxnId="{C018BE06-D356-48BA-990F-397F395488C4}">
      <dgm:prSet/>
      <dgm:spPr/>
      <dgm:t>
        <a:bodyPr/>
        <a:lstStyle/>
        <a:p>
          <a:endParaRPr lang="cs-CZ"/>
        </a:p>
      </dgm:t>
    </dgm:pt>
    <dgm:pt modelId="{E49F1B93-F9EE-43CE-B454-084A367D8D36}" type="sibTrans" cxnId="{C018BE06-D356-48BA-990F-397F395488C4}">
      <dgm:prSet/>
      <dgm:spPr/>
      <dgm:t>
        <a:bodyPr/>
        <a:lstStyle/>
        <a:p>
          <a:endParaRPr lang="cs-CZ"/>
        </a:p>
      </dgm:t>
    </dgm:pt>
    <dgm:pt modelId="{CD7C10AA-2828-440A-AAF1-B2B7AFEA284B}">
      <dgm:prSet phldrT="[Text]" custT="1"/>
      <dgm:spPr/>
      <dgm:t>
        <a:bodyPr/>
        <a:lstStyle/>
        <a:p>
          <a:r>
            <a:rPr lang="cs-CZ" sz="1800" dirty="0" err="1" smtClean="0">
              <a:solidFill>
                <a:srgbClr val="FF0000"/>
              </a:solidFill>
            </a:rPr>
            <a:t>cooling</a:t>
          </a:r>
          <a:r>
            <a:rPr lang="cs-CZ" sz="1800" dirty="0" smtClean="0">
              <a:solidFill>
                <a:srgbClr val="FF0000"/>
              </a:solidFill>
            </a:rPr>
            <a:t> </a:t>
          </a:r>
          <a:r>
            <a:rPr lang="cs-CZ" sz="1800" dirty="0" err="1" smtClean="0">
              <a:solidFill>
                <a:srgbClr val="FF0000"/>
              </a:solidFill>
            </a:rPr>
            <a:t>off</a:t>
          </a:r>
          <a:r>
            <a:rPr lang="cs-CZ" sz="1800" dirty="0" smtClean="0">
              <a:solidFill>
                <a:srgbClr val="FF0000"/>
              </a:solidFill>
            </a:rPr>
            <a:t> 3 dny</a:t>
          </a:r>
          <a:endParaRPr lang="cs-CZ" sz="1800" b="1" dirty="0">
            <a:solidFill>
              <a:srgbClr val="FF0000"/>
            </a:solidFill>
          </a:endParaRPr>
        </a:p>
      </dgm:t>
    </dgm:pt>
    <dgm:pt modelId="{119C8823-ADE1-4BB6-B78A-FD607A7805D4}" type="parTrans" cxnId="{64FF6ED9-389C-4632-957F-646B82CADB14}">
      <dgm:prSet/>
      <dgm:spPr/>
      <dgm:t>
        <a:bodyPr/>
        <a:lstStyle/>
        <a:p>
          <a:endParaRPr lang="cs-CZ"/>
        </a:p>
      </dgm:t>
    </dgm:pt>
    <dgm:pt modelId="{BAB9B3EB-32C6-4337-A63C-0ACB123D81B3}" type="sibTrans" cxnId="{64FF6ED9-389C-4632-957F-646B82CADB14}">
      <dgm:prSet/>
      <dgm:spPr/>
      <dgm:t>
        <a:bodyPr/>
        <a:lstStyle/>
        <a:p>
          <a:endParaRPr lang="cs-CZ"/>
        </a:p>
      </dgm:t>
    </dgm:pt>
    <dgm:pt modelId="{D02187D6-4186-4AF2-9090-A6E4562C9E12}">
      <dgm:prSet/>
      <dgm:spPr/>
      <dgm:t>
        <a:bodyPr/>
        <a:lstStyle/>
        <a:p>
          <a:pPr algn="ctr"/>
          <a:r>
            <a:rPr lang="cs-CZ" dirty="0" smtClean="0"/>
            <a:t>ČESMAD</a:t>
          </a:r>
          <a:endParaRPr lang="cs-CZ" dirty="0"/>
        </a:p>
      </dgm:t>
    </dgm:pt>
    <dgm:pt modelId="{FADE0102-8468-42A6-AA08-D2336655ABAA}" type="parTrans" cxnId="{6051C894-8233-455D-B146-D8BBAE192DD2}">
      <dgm:prSet/>
      <dgm:spPr/>
      <dgm:t>
        <a:bodyPr/>
        <a:lstStyle/>
        <a:p>
          <a:endParaRPr lang="cs-CZ"/>
        </a:p>
      </dgm:t>
    </dgm:pt>
    <dgm:pt modelId="{EE1B933A-A3EC-4835-8757-B0CA0B92E222}" type="sibTrans" cxnId="{6051C894-8233-455D-B146-D8BBAE192DD2}">
      <dgm:prSet/>
      <dgm:spPr/>
      <dgm:t>
        <a:bodyPr/>
        <a:lstStyle/>
        <a:p>
          <a:endParaRPr lang="cs-CZ"/>
        </a:p>
      </dgm:t>
    </dgm:pt>
    <dgm:pt modelId="{E2BF0BF4-1123-475D-B7A8-07E6555FAA58}">
      <dgm:prSet custT="1"/>
      <dgm:spPr/>
      <dgm:t>
        <a:bodyPr/>
        <a:lstStyle/>
        <a:p>
          <a:r>
            <a:rPr lang="cs-CZ" sz="1800" dirty="0" err="1" smtClean="0">
              <a:solidFill>
                <a:srgbClr val="FF0000"/>
              </a:solidFill>
            </a:rPr>
            <a:t>cooling</a:t>
          </a:r>
          <a:r>
            <a:rPr lang="cs-CZ" sz="1800" dirty="0" smtClean="0">
              <a:solidFill>
                <a:srgbClr val="FF0000"/>
              </a:solidFill>
            </a:rPr>
            <a:t> </a:t>
          </a:r>
          <a:r>
            <a:rPr lang="cs-CZ" sz="1800" dirty="0" err="1" smtClean="0">
              <a:solidFill>
                <a:srgbClr val="FF0000"/>
              </a:solidFill>
            </a:rPr>
            <a:t>off</a:t>
          </a:r>
          <a:r>
            <a:rPr lang="cs-CZ" sz="1800" dirty="0" smtClean="0">
              <a:solidFill>
                <a:srgbClr val="FF0000"/>
              </a:solidFill>
            </a:rPr>
            <a:t> 3-5 dní</a:t>
          </a:r>
          <a:endParaRPr lang="cs-CZ" sz="1800" dirty="0">
            <a:solidFill>
              <a:srgbClr val="FF0000"/>
            </a:solidFill>
          </a:endParaRPr>
        </a:p>
      </dgm:t>
    </dgm:pt>
    <dgm:pt modelId="{80520388-ACD3-4129-8D68-8F0E4317A353}" type="parTrans" cxnId="{B1DA0A8E-B2C8-4519-A77D-9455AB60896B}">
      <dgm:prSet/>
      <dgm:spPr/>
      <dgm:t>
        <a:bodyPr/>
        <a:lstStyle/>
        <a:p>
          <a:endParaRPr lang="cs-CZ"/>
        </a:p>
      </dgm:t>
    </dgm:pt>
    <dgm:pt modelId="{3F87AB07-C985-4842-A1BC-AF4251C7EFBF}" type="sibTrans" cxnId="{B1DA0A8E-B2C8-4519-A77D-9455AB60896B}">
      <dgm:prSet/>
      <dgm:spPr/>
      <dgm:t>
        <a:bodyPr/>
        <a:lstStyle/>
        <a:p>
          <a:endParaRPr lang="cs-CZ"/>
        </a:p>
      </dgm:t>
    </dgm:pt>
    <dgm:pt modelId="{59EE302A-897E-44FA-9DFE-51EC1D1E7F83}">
      <dgm:prSet phldrT="[Text]" custT="1"/>
      <dgm:spPr/>
      <dgm:t>
        <a:bodyPr/>
        <a:lstStyle/>
        <a:p>
          <a:pPr marL="171450" lvl="1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cs-CZ" sz="1800" b="0" dirty="0"/>
        </a:p>
      </dgm:t>
    </dgm:pt>
    <dgm:pt modelId="{BFF83F39-A3CD-40E3-93EE-32D49A1C45A2}" type="parTrans" cxnId="{EDB878D6-A0C2-4C0E-84D3-AEEBC8B5CF1C}">
      <dgm:prSet/>
      <dgm:spPr/>
      <dgm:t>
        <a:bodyPr/>
        <a:lstStyle/>
        <a:p>
          <a:endParaRPr lang="cs-CZ"/>
        </a:p>
      </dgm:t>
    </dgm:pt>
    <dgm:pt modelId="{CF2FF388-58E7-443A-9012-B22C2B78FF59}" type="sibTrans" cxnId="{EDB878D6-A0C2-4C0E-84D3-AEEBC8B5CF1C}">
      <dgm:prSet/>
      <dgm:spPr/>
      <dgm:t>
        <a:bodyPr/>
        <a:lstStyle/>
        <a:p>
          <a:endParaRPr lang="cs-CZ"/>
        </a:p>
      </dgm:t>
    </dgm:pt>
    <dgm:pt modelId="{2F4126D1-BEE4-4099-9218-FB94C2FD1A25}">
      <dgm:prSet phldrT="[Text]" custT="1"/>
      <dgm:spPr/>
      <dgm:t>
        <a:bodyPr/>
        <a:lstStyle/>
        <a:p>
          <a:pPr marL="171450" lvl="1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cs-CZ" sz="1800" b="0" dirty="0"/>
        </a:p>
      </dgm:t>
    </dgm:pt>
    <dgm:pt modelId="{B07A41CA-E839-4DB8-A37F-61D74ECD6E5D}" type="parTrans" cxnId="{2BFB5F45-C7EF-4A59-851C-F8F0D7FDCD05}">
      <dgm:prSet/>
      <dgm:spPr/>
      <dgm:t>
        <a:bodyPr/>
        <a:lstStyle/>
        <a:p>
          <a:endParaRPr lang="cs-CZ"/>
        </a:p>
      </dgm:t>
    </dgm:pt>
    <dgm:pt modelId="{C193BDB8-A678-4C2C-A7B8-C41DDD58D3AD}" type="sibTrans" cxnId="{2BFB5F45-C7EF-4A59-851C-F8F0D7FDCD05}">
      <dgm:prSet/>
      <dgm:spPr/>
      <dgm:t>
        <a:bodyPr/>
        <a:lstStyle/>
        <a:p>
          <a:endParaRPr lang="cs-CZ"/>
        </a:p>
      </dgm:t>
    </dgm:pt>
    <dgm:pt modelId="{37D081F6-7949-45A2-803D-5FDF17161EFD}">
      <dgm:prSet custT="1"/>
      <dgm:spPr/>
      <dgm:t>
        <a:bodyPr/>
        <a:lstStyle/>
        <a:p>
          <a:endParaRPr lang="cs-CZ" sz="1800" dirty="0"/>
        </a:p>
      </dgm:t>
    </dgm:pt>
    <dgm:pt modelId="{413163BF-24F6-483F-A241-BC1C4E8F56F2}" type="parTrans" cxnId="{467A13B7-3ED8-41C3-A8CD-0A7209B5A12A}">
      <dgm:prSet/>
      <dgm:spPr/>
      <dgm:t>
        <a:bodyPr/>
        <a:lstStyle/>
        <a:p>
          <a:endParaRPr lang="cs-CZ"/>
        </a:p>
      </dgm:t>
    </dgm:pt>
    <dgm:pt modelId="{544E0825-D9DA-472E-94CB-A2E3E60EBC25}" type="sibTrans" cxnId="{467A13B7-3ED8-41C3-A8CD-0A7209B5A12A}">
      <dgm:prSet/>
      <dgm:spPr/>
      <dgm:t>
        <a:bodyPr/>
        <a:lstStyle/>
        <a:p>
          <a:endParaRPr lang="cs-CZ"/>
        </a:p>
      </dgm:t>
    </dgm:pt>
    <dgm:pt modelId="{A02AC5B3-A703-433A-8187-FBC229C10E9B}">
      <dgm:prSet custT="1"/>
      <dgm:spPr/>
      <dgm:t>
        <a:bodyPr/>
        <a:lstStyle/>
        <a:p>
          <a:r>
            <a:rPr lang="cs-CZ" sz="1800" dirty="0" smtClean="0"/>
            <a:t>relativně flexibilní výměnou za liberální model vysílání</a:t>
          </a:r>
          <a:endParaRPr lang="cs-CZ" sz="1800" dirty="0"/>
        </a:p>
      </dgm:t>
    </dgm:pt>
    <dgm:pt modelId="{0A6C9614-D825-4E00-B04E-69F9729831A6}" type="parTrans" cxnId="{EFD331ED-5072-411B-91B6-EBC5FD3F1D53}">
      <dgm:prSet/>
      <dgm:spPr/>
      <dgm:t>
        <a:bodyPr/>
        <a:lstStyle/>
        <a:p>
          <a:endParaRPr lang="cs-CZ"/>
        </a:p>
      </dgm:t>
    </dgm:pt>
    <dgm:pt modelId="{EAA4681E-B2A5-4D9A-BBFD-0D1F710CDC41}" type="sibTrans" cxnId="{EFD331ED-5072-411B-91B6-EBC5FD3F1D53}">
      <dgm:prSet/>
      <dgm:spPr/>
      <dgm:t>
        <a:bodyPr/>
        <a:lstStyle/>
        <a:p>
          <a:endParaRPr lang="cs-CZ"/>
        </a:p>
      </dgm:t>
    </dgm:pt>
    <dgm:pt modelId="{39A69E4D-5528-4A09-8285-E3EE4113EE25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dirty="0" smtClean="0"/>
            <a:t> dopravce nesmí </a:t>
          </a:r>
          <a:r>
            <a:rPr lang="cs-CZ" sz="1800" dirty="0" err="1" smtClean="0"/>
            <a:t>kabotovat</a:t>
          </a:r>
          <a:r>
            <a:rPr lang="cs-CZ" sz="1800" dirty="0" smtClean="0"/>
            <a:t> ve stejném ČS před uplynutím </a:t>
          </a:r>
          <a:r>
            <a:rPr lang="cs-CZ" sz="1800" dirty="0" smtClean="0">
              <a:solidFill>
                <a:srgbClr val="FF0000"/>
              </a:solidFill>
            </a:rPr>
            <a:t>5 dní (tzv. </a:t>
          </a:r>
          <a:r>
            <a:rPr lang="cs-CZ" sz="1800" dirty="0" err="1" smtClean="0">
              <a:solidFill>
                <a:srgbClr val="FF0000"/>
              </a:solidFill>
            </a:rPr>
            <a:t>cooling</a:t>
          </a:r>
          <a:r>
            <a:rPr lang="cs-CZ" sz="1800" dirty="0" smtClean="0">
              <a:solidFill>
                <a:srgbClr val="FF0000"/>
              </a:solidFill>
            </a:rPr>
            <a:t> </a:t>
          </a:r>
          <a:r>
            <a:rPr lang="cs-CZ" sz="1800" dirty="0" err="1" smtClean="0">
              <a:solidFill>
                <a:srgbClr val="FF0000"/>
              </a:solidFill>
            </a:rPr>
            <a:t>off</a:t>
          </a:r>
          <a:r>
            <a:rPr lang="cs-CZ" sz="1800" dirty="0" smtClean="0">
              <a:solidFill>
                <a:srgbClr val="FF0000"/>
              </a:solidFill>
            </a:rPr>
            <a:t> perioda</a:t>
          </a:r>
          <a:r>
            <a:rPr lang="cs-CZ" sz="1800" dirty="0" smtClean="0"/>
            <a:t>)</a:t>
          </a:r>
          <a:endParaRPr lang="cs-CZ" sz="1800" b="1" dirty="0"/>
        </a:p>
      </dgm:t>
    </dgm:pt>
    <dgm:pt modelId="{622EAB01-602B-4802-8E34-C2F19AB205D9}" type="parTrans" cxnId="{B05C5680-FF88-4BDD-8552-5BE0827CB3EE}">
      <dgm:prSet/>
      <dgm:spPr/>
      <dgm:t>
        <a:bodyPr/>
        <a:lstStyle/>
        <a:p>
          <a:endParaRPr lang="cs-CZ"/>
        </a:p>
      </dgm:t>
    </dgm:pt>
    <dgm:pt modelId="{922B1857-FA98-4525-B5A5-E032B4FF0E55}" type="sibTrans" cxnId="{B05C5680-FF88-4BDD-8552-5BE0827CB3EE}">
      <dgm:prSet/>
      <dgm:spPr/>
      <dgm:t>
        <a:bodyPr/>
        <a:lstStyle/>
        <a:p>
          <a:endParaRPr lang="cs-CZ"/>
        </a:p>
      </dgm:t>
    </dgm:pt>
    <dgm:pt modelId="{3768BFCA-8D24-449D-B6BE-E397027D7E23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cs-CZ" sz="1800" b="1" dirty="0"/>
        </a:p>
      </dgm:t>
    </dgm:pt>
    <dgm:pt modelId="{2259825E-85FD-4B80-AA7B-348C1CFFEE02}" type="parTrans" cxnId="{FEBB6CB6-0627-4E08-98FF-715E86FF6F30}">
      <dgm:prSet/>
      <dgm:spPr/>
      <dgm:t>
        <a:bodyPr/>
        <a:lstStyle/>
        <a:p>
          <a:endParaRPr lang="cs-CZ"/>
        </a:p>
      </dgm:t>
    </dgm:pt>
    <dgm:pt modelId="{227A2746-06CF-4CB1-B206-342000ADD651}" type="sibTrans" cxnId="{FEBB6CB6-0627-4E08-98FF-715E86FF6F30}">
      <dgm:prSet/>
      <dgm:spPr/>
      <dgm:t>
        <a:bodyPr/>
        <a:lstStyle/>
        <a:p>
          <a:endParaRPr lang="cs-CZ"/>
        </a:p>
      </dgm:t>
    </dgm:pt>
    <dgm:pt modelId="{C9C44080-D86D-497C-9ED8-CD1E865454FB}">
      <dgm:prSet custT="1"/>
      <dgm:spPr/>
      <dgm:t>
        <a:bodyPr/>
        <a:lstStyle/>
        <a:p>
          <a:r>
            <a:rPr lang="cs-CZ" sz="1800" dirty="0" smtClean="0"/>
            <a:t>celková lhůta </a:t>
          </a:r>
          <a:r>
            <a:rPr lang="cs-CZ" sz="1800" dirty="0" smtClean="0">
              <a:solidFill>
                <a:srgbClr val="FF0000"/>
              </a:solidFill>
            </a:rPr>
            <a:t>3 dny </a:t>
          </a:r>
          <a:r>
            <a:rPr lang="cs-CZ" sz="1800" dirty="0" smtClean="0"/>
            <a:t>bez omezení počtu operací</a:t>
          </a:r>
          <a:endParaRPr lang="cs-CZ" sz="1800" dirty="0"/>
        </a:p>
      </dgm:t>
    </dgm:pt>
    <dgm:pt modelId="{12AC0756-0C3F-456C-A4AE-573A7D2558A6}" type="parTrans" cxnId="{24C92FEC-A20C-4966-AD54-73EBBB0D9F8B}">
      <dgm:prSet/>
      <dgm:spPr/>
      <dgm:t>
        <a:bodyPr/>
        <a:lstStyle/>
        <a:p>
          <a:endParaRPr lang="cs-CZ"/>
        </a:p>
      </dgm:t>
    </dgm:pt>
    <dgm:pt modelId="{D8AE0EC1-C4AB-4009-A1B7-68835EFDF501}" type="sibTrans" cxnId="{24C92FEC-A20C-4966-AD54-73EBBB0D9F8B}">
      <dgm:prSet/>
      <dgm:spPr/>
      <dgm:t>
        <a:bodyPr/>
        <a:lstStyle/>
        <a:p>
          <a:endParaRPr lang="cs-CZ"/>
        </a:p>
      </dgm:t>
    </dgm:pt>
    <dgm:pt modelId="{50FC833D-6187-4872-AD4F-C76DEAE43788}">
      <dgm:prSet custT="1"/>
      <dgm:spPr/>
      <dgm:t>
        <a:bodyPr/>
        <a:lstStyle/>
        <a:p>
          <a:endParaRPr lang="cs-CZ" sz="1800" dirty="0"/>
        </a:p>
      </dgm:t>
    </dgm:pt>
    <dgm:pt modelId="{8E6BED03-A2EE-4BC7-9D66-5088EC8FDC0D}" type="parTrans" cxnId="{8891AA53-98DD-40BF-8218-988D5AD82F50}">
      <dgm:prSet/>
      <dgm:spPr/>
      <dgm:t>
        <a:bodyPr/>
        <a:lstStyle/>
        <a:p>
          <a:endParaRPr lang="cs-CZ"/>
        </a:p>
      </dgm:t>
    </dgm:pt>
    <dgm:pt modelId="{D8968031-53D8-4A3D-B532-0355C6C7487A}" type="sibTrans" cxnId="{8891AA53-98DD-40BF-8218-988D5AD82F50}">
      <dgm:prSet/>
      <dgm:spPr/>
      <dgm:t>
        <a:bodyPr/>
        <a:lstStyle/>
        <a:p>
          <a:endParaRPr lang="cs-CZ"/>
        </a:p>
      </dgm:t>
    </dgm:pt>
    <dgm:pt modelId="{BBFF95E5-E293-43ED-B548-C358352B9308}">
      <dgm:prSet phldrT="[Text]" custT="1"/>
      <dgm:spPr/>
      <dgm:t>
        <a:bodyPr/>
        <a:lstStyle/>
        <a:p>
          <a:pPr marL="171450" lvl="1" indent="-17145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1800" b="0" dirty="0" smtClean="0"/>
            <a:t>ponechává </a:t>
          </a:r>
          <a:r>
            <a:rPr lang="cs-CZ" sz="1800" b="0" dirty="0" smtClean="0">
              <a:solidFill>
                <a:srgbClr val="FF0000"/>
              </a:solidFill>
            </a:rPr>
            <a:t>3 operace v 7 dnech</a:t>
          </a:r>
          <a:endParaRPr lang="cs-CZ" sz="1800" b="0" dirty="0"/>
        </a:p>
      </dgm:t>
    </dgm:pt>
    <dgm:pt modelId="{FBD766AE-8713-489A-B2B4-99C98DF94D6C}" type="parTrans" cxnId="{3A580931-FE3A-44BB-A12F-E579A7D4A3ED}">
      <dgm:prSet/>
      <dgm:spPr/>
      <dgm:t>
        <a:bodyPr/>
        <a:lstStyle/>
        <a:p>
          <a:endParaRPr lang="cs-CZ"/>
        </a:p>
      </dgm:t>
    </dgm:pt>
    <dgm:pt modelId="{2F943E68-AD3E-4107-9C1E-8C2ABA517D01}" type="sibTrans" cxnId="{3A580931-FE3A-44BB-A12F-E579A7D4A3ED}">
      <dgm:prSet/>
      <dgm:spPr/>
      <dgm:t>
        <a:bodyPr/>
        <a:lstStyle/>
        <a:p>
          <a:endParaRPr lang="cs-CZ"/>
        </a:p>
      </dgm:t>
    </dgm:pt>
    <dgm:pt modelId="{B3E92388-709E-48E6-A3B7-16D76A99749A}">
      <dgm:prSet custT="1"/>
      <dgm:spPr/>
      <dgm:t>
        <a:bodyPr/>
        <a:lstStyle/>
        <a:p>
          <a:r>
            <a:rPr lang="cs-CZ" sz="1800" dirty="0" smtClean="0"/>
            <a:t>Před novou kabotáží povinně zpět do ČS usazení</a:t>
          </a:r>
          <a:endParaRPr lang="cs-CZ" sz="1800" dirty="0"/>
        </a:p>
      </dgm:t>
    </dgm:pt>
    <dgm:pt modelId="{516AACFD-4A24-4E30-BCAC-A1A62E5BE61A}" type="parTrans" cxnId="{19F91D75-CA9C-49B5-81F7-26D4F8CA65DE}">
      <dgm:prSet/>
      <dgm:spPr/>
    </dgm:pt>
    <dgm:pt modelId="{38E7680C-510F-4273-A5B6-9087B2BA7D80}" type="sibTrans" cxnId="{19F91D75-CA9C-49B5-81F7-26D4F8CA65DE}">
      <dgm:prSet/>
      <dgm:spPr/>
    </dgm:pt>
    <dgm:pt modelId="{DCC47FD1-415C-4E47-9B09-0F482D8245B6}">
      <dgm:prSet custT="1"/>
      <dgm:spPr/>
      <dgm:t>
        <a:bodyPr/>
        <a:lstStyle/>
        <a:p>
          <a:endParaRPr lang="cs-CZ" sz="1800" dirty="0"/>
        </a:p>
      </dgm:t>
    </dgm:pt>
    <dgm:pt modelId="{394D9538-CD27-466C-9DFA-F632363CA8D4}" type="parTrans" cxnId="{B9EF9817-3177-4C92-9C13-3EC8FED516C7}">
      <dgm:prSet/>
      <dgm:spPr/>
    </dgm:pt>
    <dgm:pt modelId="{2C70EC21-0A31-4BFA-8251-ECA75A9F6893}" type="sibTrans" cxnId="{B9EF9817-3177-4C92-9C13-3EC8FED516C7}">
      <dgm:prSet/>
      <dgm:spPr/>
    </dgm:pt>
    <dgm:pt modelId="{9C8FAC84-94D8-4FDB-AD31-522067CF66FE}" type="pres">
      <dgm:prSet presAssocID="{94972DF1-DE45-4A59-84FD-E51C4054D456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E61D3F2-A2DF-42FB-83AD-A14412957BF0}" type="pres">
      <dgm:prSet presAssocID="{E8F1EA84-953F-42F6-B10F-0AD950B076EC}" presName="compNode" presStyleCnt="0"/>
      <dgm:spPr/>
    </dgm:pt>
    <dgm:pt modelId="{6232B7F0-6298-4148-BAF8-DB4A0FF9BD58}" type="pres">
      <dgm:prSet presAssocID="{E8F1EA84-953F-42F6-B10F-0AD950B076EC}" presName="childRect" presStyleLbl="bgAcc1" presStyleIdx="0" presStyleCnt="3" custScaleX="96322" custScaleY="32893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DF63AC1-C9D0-4E8C-9A7E-679EFD97779C}" type="pres">
      <dgm:prSet presAssocID="{E8F1EA84-953F-42F6-B10F-0AD950B076E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6794448-6BD4-4BDE-9267-9C2C6AC859FE}" type="pres">
      <dgm:prSet presAssocID="{E8F1EA84-953F-42F6-B10F-0AD950B076EC}" presName="parentRect" presStyleLbl="alignNode1" presStyleIdx="0" presStyleCnt="3" custLinFactY="69282" custLinFactNeighborX="-660" custLinFactNeighborY="100000"/>
      <dgm:spPr/>
      <dgm:t>
        <a:bodyPr/>
        <a:lstStyle/>
        <a:p>
          <a:endParaRPr lang="cs-CZ"/>
        </a:p>
      </dgm:t>
    </dgm:pt>
    <dgm:pt modelId="{8F8C35B0-916B-4D58-8B2F-D542E93F0353}" type="pres">
      <dgm:prSet presAssocID="{E8F1EA84-953F-42F6-B10F-0AD950B076EC}" presName="adorn" presStyleLbl="fgAccFollowNode1" presStyleIdx="0" presStyleCnt="3" custLinFactY="32395" custLinFactNeighborX="-1064" custLinFactNeighborY="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cs-CZ"/>
        </a:p>
      </dgm:t>
    </dgm:pt>
    <dgm:pt modelId="{A56550EE-A789-400D-ADC3-CB42175ADA53}" type="pres">
      <dgm:prSet presAssocID="{B24F680E-E519-4B52-B0C4-426D6334DF7D}" presName="sibTrans" presStyleLbl="sibTrans2D1" presStyleIdx="0" presStyleCnt="0"/>
      <dgm:spPr/>
      <dgm:t>
        <a:bodyPr/>
        <a:lstStyle/>
        <a:p>
          <a:endParaRPr lang="cs-CZ"/>
        </a:p>
      </dgm:t>
    </dgm:pt>
    <dgm:pt modelId="{5A94C8C7-90CE-4CAC-A0B4-8E4C9B41BC85}" type="pres">
      <dgm:prSet presAssocID="{36B61A6E-70A2-4C2D-AED3-80282B30AA4C}" presName="compNode" presStyleCnt="0"/>
      <dgm:spPr/>
    </dgm:pt>
    <dgm:pt modelId="{854A36A1-A027-42B7-AC41-CA930D1C642E}" type="pres">
      <dgm:prSet presAssocID="{36B61A6E-70A2-4C2D-AED3-80282B30AA4C}" presName="childRect" presStyleLbl="bgAcc1" presStyleIdx="1" presStyleCnt="3" custScaleY="32930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30291BD-76AE-4718-BAC7-4B5C02DD1143}" type="pres">
      <dgm:prSet presAssocID="{36B61A6E-70A2-4C2D-AED3-80282B30AA4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2E0F7BE-BAD8-49D4-940C-9746B00A3C2B}" type="pres">
      <dgm:prSet presAssocID="{36B61A6E-70A2-4C2D-AED3-80282B30AA4C}" presName="parentRect" presStyleLbl="alignNode1" presStyleIdx="1" presStyleCnt="3" custLinFactY="69285" custLinFactNeighborX="995" custLinFactNeighborY="100000"/>
      <dgm:spPr/>
      <dgm:t>
        <a:bodyPr/>
        <a:lstStyle/>
        <a:p>
          <a:endParaRPr lang="cs-CZ"/>
        </a:p>
      </dgm:t>
    </dgm:pt>
    <dgm:pt modelId="{817666D0-802F-4B2E-BB4F-548B369F3E18}" type="pres">
      <dgm:prSet presAssocID="{36B61A6E-70A2-4C2D-AED3-80282B30AA4C}" presName="adorn" presStyleLbl="fgAccFollowNode1" presStyleIdx="1" presStyleCnt="3" custLinFactY="32395" custLinFactNeighborX="-4266" custLinFactNeighborY="10000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cs-CZ"/>
        </a:p>
      </dgm:t>
    </dgm:pt>
    <dgm:pt modelId="{E66A35CA-7F22-4B66-A1BE-BF116BF83198}" type="pres">
      <dgm:prSet presAssocID="{E49F1B93-F9EE-43CE-B454-084A367D8D36}" presName="sibTrans" presStyleLbl="sibTrans2D1" presStyleIdx="0" presStyleCnt="0"/>
      <dgm:spPr/>
      <dgm:t>
        <a:bodyPr/>
        <a:lstStyle/>
        <a:p>
          <a:endParaRPr lang="cs-CZ"/>
        </a:p>
      </dgm:t>
    </dgm:pt>
    <dgm:pt modelId="{F96E1D23-18EE-441C-B3BA-04B7E98C76EE}" type="pres">
      <dgm:prSet presAssocID="{D02187D6-4186-4AF2-9090-A6E4562C9E12}" presName="compNode" presStyleCnt="0"/>
      <dgm:spPr/>
    </dgm:pt>
    <dgm:pt modelId="{B8779CA4-FE3A-4DA1-845C-BFDF80331593}" type="pres">
      <dgm:prSet presAssocID="{D02187D6-4186-4AF2-9090-A6E4562C9E12}" presName="childRect" presStyleLbl="bgAcc1" presStyleIdx="2" presStyleCnt="3" custScaleX="105637" custScaleY="323230" custLinFactNeighborX="-1076" custLinFactNeighborY="-8994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3AE6BCE-2679-4B76-B159-CC3BC5687B5E}" type="pres">
      <dgm:prSet presAssocID="{D02187D6-4186-4AF2-9090-A6E4562C9E1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8E766A9-E47A-452E-9B9C-3EB0E2BCB33F}" type="pres">
      <dgm:prSet presAssocID="{D02187D6-4186-4AF2-9090-A6E4562C9E12}" presName="parentRect" presStyleLbl="alignNode1" presStyleIdx="2" presStyleCnt="3" custScaleX="99203" custScaleY="96433" custLinFactY="69282" custLinFactNeighborX="1293" custLinFactNeighborY="100000"/>
      <dgm:spPr/>
      <dgm:t>
        <a:bodyPr/>
        <a:lstStyle/>
        <a:p>
          <a:endParaRPr lang="cs-CZ"/>
        </a:p>
      </dgm:t>
    </dgm:pt>
    <dgm:pt modelId="{982FE0C1-AC5A-4CF0-B72E-8F1CD5D8ACD6}" type="pres">
      <dgm:prSet presAssocID="{D02187D6-4186-4AF2-9090-A6E4562C9E12}" presName="adorn" presStyleLbl="fgAccFollowNode1" presStyleIdx="2" presStyleCnt="3" custLinFactY="22940" custLinFactNeighborX="5690" custLinFactNeighborY="100000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cs-CZ"/>
        </a:p>
      </dgm:t>
    </dgm:pt>
  </dgm:ptLst>
  <dgm:cxnLst>
    <dgm:cxn modelId="{C018BE06-D356-48BA-990F-397F395488C4}" srcId="{94972DF1-DE45-4A59-84FD-E51C4054D456}" destId="{36B61A6E-70A2-4C2D-AED3-80282B30AA4C}" srcOrd="1" destOrd="0" parTransId="{A1996181-F4AA-45D9-A394-7A26F5B8DF70}" sibTransId="{E49F1B93-F9EE-43CE-B454-084A367D8D36}"/>
    <dgm:cxn modelId="{E750F7EE-0BDB-4597-9EF3-0FBB32B1E954}" type="presOf" srcId="{36B61A6E-70A2-4C2D-AED3-80282B30AA4C}" destId="{92E0F7BE-BAD8-49D4-940C-9746B00A3C2B}" srcOrd="1" destOrd="0" presId="urn:microsoft.com/office/officeart/2005/8/layout/bList2"/>
    <dgm:cxn modelId="{6051C894-8233-455D-B146-D8BBAE192DD2}" srcId="{94972DF1-DE45-4A59-84FD-E51C4054D456}" destId="{D02187D6-4186-4AF2-9090-A6E4562C9E12}" srcOrd="2" destOrd="0" parTransId="{FADE0102-8468-42A6-AA08-D2336655ABAA}" sibTransId="{EE1B933A-A3EC-4835-8757-B0CA0B92E222}"/>
    <dgm:cxn modelId="{EDB878D6-A0C2-4C0E-84D3-AEEBC8B5CF1C}" srcId="{E8F1EA84-953F-42F6-B10F-0AD950B076EC}" destId="{59EE302A-897E-44FA-9DFE-51EC1D1E7F83}" srcOrd="4" destOrd="0" parTransId="{BFF83F39-A3CD-40E3-93EE-32D49A1C45A2}" sibTransId="{CF2FF388-58E7-443A-9012-B22C2B78FF59}"/>
    <dgm:cxn modelId="{3302EA74-F5C4-4ACB-999D-5D1858D4361B}" type="presOf" srcId="{B24F680E-E519-4B52-B0C4-426D6334DF7D}" destId="{A56550EE-A789-400D-ADC3-CB42175ADA53}" srcOrd="0" destOrd="0" presId="urn:microsoft.com/office/officeart/2005/8/layout/bList2"/>
    <dgm:cxn modelId="{D7DF0B1B-39F0-428B-8C46-ACDE5D8303CC}" type="presOf" srcId="{D02187D6-4186-4AF2-9090-A6E4562C9E12}" destId="{13AE6BCE-2679-4B76-B159-CC3BC5687B5E}" srcOrd="0" destOrd="0" presId="urn:microsoft.com/office/officeart/2005/8/layout/bList2"/>
    <dgm:cxn modelId="{985C7AE0-C841-4729-819F-940974493DB3}" type="presOf" srcId="{C9C44080-D86D-497C-9ED8-CD1E865454FB}" destId="{854A36A1-A027-42B7-AC41-CA930D1C642E}" srcOrd="0" destOrd="2" presId="urn:microsoft.com/office/officeart/2005/8/layout/bList2"/>
    <dgm:cxn modelId="{64FF6ED9-389C-4632-957F-646B82CADB14}" srcId="{36B61A6E-70A2-4C2D-AED3-80282B30AA4C}" destId="{CD7C10AA-2828-440A-AAF1-B2B7AFEA284B}" srcOrd="0" destOrd="0" parTransId="{119C8823-ADE1-4BB6-B78A-FD607A7805D4}" sibTransId="{BAB9B3EB-32C6-4337-A63C-0ACB123D81B3}"/>
    <dgm:cxn modelId="{19F91D75-CA9C-49B5-81F7-26D4F8CA65DE}" srcId="{36B61A6E-70A2-4C2D-AED3-80282B30AA4C}" destId="{B3E92388-709E-48E6-A3B7-16D76A99749A}" srcOrd="4" destOrd="0" parTransId="{516AACFD-4A24-4E30-BCAC-A1A62E5BE61A}" sibTransId="{38E7680C-510F-4273-A5B6-9087B2BA7D80}"/>
    <dgm:cxn modelId="{EFD331ED-5072-411B-91B6-EBC5FD3F1D53}" srcId="{D02187D6-4186-4AF2-9090-A6E4562C9E12}" destId="{A02AC5B3-A703-433A-8187-FBC229C10E9B}" srcOrd="2" destOrd="0" parTransId="{0A6C9614-D825-4E00-B04E-69F9729831A6}" sibTransId="{EAA4681E-B2A5-4D9A-BBFD-0D1F710CDC41}"/>
    <dgm:cxn modelId="{3A580931-FE3A-44BB-A12F-E579A7D4A3ED}" srcId="{E8F1EA84-953F-42F6-B10F-0AD950B076EC}" destId="{BBFF95E5-E293-43ED-B548-C358352B9308}" srcOrd="0" destOrd="0" parTransId="{FBD766AE-8713-489A-B2B4-99C98DF94D6C}" sibTransId="{2F943E68-AD3E-4107-9C1E-8C2ABA517D01}"/>
    <dgm:cxn modelId="{2BFB5F45-C7EF-4A59-851C-F8F0D7FDCD05}" srcId="{E8F1EA84-953F-42F6-B10F-0AD950B076EC}" destId="{2F4126D1-BEE4-4099-9218-FB94C2FD1A25}" srcOrd="3" destOrd="0" parTransId="{B07A41CA-E839-4DB8-A37F-61D74ECD6E5D}" sibTransId="{C193BDB8-A678-4C2C-A7B8-C41DDD58D3AD}"/>
    <dgm:cxn modelId="{D9B2865F-6D93-49CF-A28C-C0F351D6B19C}" type="presOf" srcId="{E49F1B93-F9EE-43CE-B454-084A367D8D36}" destId="{E66A35CA-7F22-4B66-A1BE-BF116BF83198}" srcOrd="0" destOrd="0" presId="urn:microsoft.com/office/officeart/2005/8/layout/bList2"/>
    <dgm:cxn modelId="{63E9FD60-510F-4F9F-A86F-CC8621CE03A0}" type="presOf" srcId="{E8F1EA84-953F-42F6-B10F-0AD950B076EC}" destId="{16794448-6BD4-4BDE-9267-9C2C6AC859FE}" srcOrd="1" destOrd="0" presId="urn:microsoft.com/office/officeart/2005/8/layout/bList2"/>
    <dgm:cxn modelId="{269FE3DA-7F7D-4B1A-80AA-926B789D9C1D}" type="presOf" srcId="{A02AC5B3-A703-433A-8187-FBC229C10E9B}" destId="{B8779CA4-FE3A-4DA1-845C-BFDF80331593}" srcOrd="0" destOrd="2" presId="urn:microsoft.com/office/officeart/2005/8/layout/bList2"/>
    <dgm:cxn modelId="{5803A29C-F0FA-49FD-8BB9-FA1AE0497804}" type="presOf" srcId="{BBFF95E5-E293-43ED-B548-C358352B9308}" destId="{6232B7F0-6298-4148-BAF8-DB4A0FF9BD58}" srcOrd="0" destOrd="0" presId="urn:microsoft.com/office/officeart/2005/8/layout/bList2"/>
    <dgm:cxn modelId="{8891AA53-98DD-40BF-8218-988D5AD82F50}" srcId="{36B61A6E-70A2-4C2D-AED3-80282B30AA4C}" destId="{50FC833D-6187-4872-AD4F-C76DEAE43788}" srcOrd="1" destOrd="0" parTransId="{8E6BED03-A2EE-4BC7-9D66-5088EC8FDC0D}" sibTransId="{D8968031-53D8-4A3D-B532-0355C6C7487A}"/>
    <dgm:cxn modelId="{FEBB6CB6-0627-4E08-98FF-715E86FF6F30}" srcId="{E8F1EA84-953F-42F6-B10F-0AD950B076EC}" destId="{3768BFCA-8D24-449D-B6BE-E397027D7E23}" srcOrd="1" destOrd="0" parTransId="{2259825E-85FD-4B80-AA7B-348C1CFFEE02}" sibTransId="{227A2746-06CF-4CB1-B206-342000ADD651}"/>
    <dgm:cxn modelId="{467A13B7-3ED8-41C3-A8CD-0A7209B5A12A}" srcId="{D02187D6-4186-4AF2-9090-A6E4562C9E12}" destId="{37D081F6-7949-45A2-803D-5FDF17161EFD}" srcOrd="1" destOrd="0" parTransId="{413163BF-24F6-483F-A241-BC1C4E8F56F2}" sibTransId="{544E0825-D9DA-472E-94CB-A2E3E60EBC25}"/>
    <dgm:cxn modelId="{D1D883A1-12EB-4073-BC08-C5AB22B8AA72}" type="presOf" srcId="{E2BF0BF4-1123-475D-B7A8-07E6555FAA58}" destId="{B8779CA4-FE3A-4DA1-845C-BFDF80331593}" srcOrd="0" destOrd="0" presId="urn:microsoft.com/office/officeart/2005/8/layout/bList2"/>
    <dgm:cxn modelId="{745A80F1-B1D6-4BFC-9070-485DF5BBA601}" type="presOf" srcId="{D02187D6-4186-4AF2-9090-A6E4562C9E12}" destId="{F8E766A9-E47A-452E-9B9C-3EB0E2BCB33F}" srcOrd="1" destOrd="0" presId="urn:microsoft.com/office/officeart/2005/8/layout/bList2"/>
    <dgm:cxn modelId="{5996216A-81EE-4D4E-87ED-F3A08979292B}" type="presOf" srcId="{59EE302A-897E-44FA-9DFE-51EC1D1E7F83}" destId="{6232B7F0-6298-4148-BAF8-DB4A0FF9BD58}" srcOrd="0" destOrd="4" presId="urn:microsoft.com/office/officeart/2005/8/layout/bList2"/>
    <dgm:cxn modelId="{B05C5680-FF88-4BDD-8552-5BE0827CB3EE}" srcId="{E8F1EA84-953F-42F6-B10F-0AD950B076EC}" destId="{39A69E4D-5528-4A09-8285-E3EE4113EE25}" srcOrd="2" destOrd="0" parTransId="{622EAB01-602B-4802-8E34-C2F19AB205D9}" sibTransId="{922B1857-FA98-4525-B5A5-E032B4FF0E55}"/>
    <dgm:cxn modelId="{DA540E21-CCD7-4A57-A57D-D4485010ADC9}" type="presOf" srcId="{CD7C10AA-2828-440A-AAF1-B2B7AFEA284B}" destId="{854A36A1-A027-42B7-AC41-CA930D1C642E}" srcOrd="0" destOrd="0" presId="urn:microsoft.com/office/officeart/2005/8/layout/bList2"/>
    <dgm:cxn modelId="{B9EF9817-3177-4C92-9C13-3EC8FED516C7}" srcId="{36B61A6E-70A2-4C2D-AED3-80282B30AA4C}" destId="{DCC47FD1-415C-4E47-9B09-0F482D8245B6}" srcOrd="3" destOrd="0" parTransId="{394D9538-CD27-466C-9DFA-F632363CA8D4}" sibTransId="{2C70EC21-0A31-4BFA-8251-ECA75A9F6893}"/>
    <dgm:cxn modelId="{E2F441ED-2D48-4B55-B1D9-9B26F2B30C9A}" type="presOf" srcId="{3768BFCA-8D24-449D-B6BE-E397027D7E23}" destId="{6232B7F0-6298-4148-BAF8-DB4A0FF9BD58}" srcOrd="0" destOrd="1" presId="urn:microsoft.com/office/officeart/2005/8/layout/bList2"/>
    <dgm:cxn modelId="{8145EFB8-341B-4D16-8AC9-1F65910D8D32}" type="presOf" srcId="{36B61A6E-70A2-4C2D-AED3-80282B30AA4C}" destId="{330291BD-76AE-4718-BAC7-4B5C02DD1143}" srcOrd="0" destOrd="0" presId="urn:microsoft.com/office/officeart/2005/8/layout/bList2"/>
    <dgm:cxn modelId="{95B64377-48E1-46B2-80F5-A609CAFBA77A}" type="presOf" srcId="{DCC47FD1-415C-4E47-9B09-0F482D8245B6}" destId="{854A36A1-A027-42B7-AC41-CA930D1C642E}" srcOrd="0" destOrd="3" presId="urn:microsoft.com/office/officeart/2005/8/layout/bList2"/>
    <dgm:cxn modelId="{F6A5C710-ECD7-4553-8891-D96F4B4F565F}" type="presOf" srcId="{E8F1EA84-953F-42F6-B10F-0AD950B076EC}" destId="{BDF63AC1-C9D0-4E8C-9A7E-679EFD97779C}" srcOrd="0" destOrd="0" presId="urn:microsoft.com/office/officeart/2005/8/layout/bList2"/>
    <dgm:cxn modelId="{24C92FEC-A20C-4966-AD54-73EBBB0D9F8B}" srcId="{36B61A6E-70A2-4C2D-AED3-80282B30AA4C}" destId="{C9C44080-D86D-497C-9ED8-CD1E865454FB}" srcOrd="2" destOrd="0" parTransId="{12AC0756-0C3F-456C-A4AE-573A7D2558A6}" sibTransId="{D8AE0EC1-C4AB-4009-A1B7-68835EFDF501}"/>
    <dgm:cxn modelId="{07C99945-E02B-4E07-9455-589166CD8042}" type="presOf" srcId="{2F4126D1-BEE4-4099-9218-FB94C2FD1A25}" destId="{6232B7F0-6298-4148-BAF8-DB4A0FF9BD58}" srcOrd="0" destOrd="3" presId="urn:microsoft.com/office/officeart/2005/8/layout/bList2"/>
    <dgm:cxn modelId="{B1DA0A8E-B2C8-4519-A77D-9455AB60896B}" srcId="{D02187D6-4186-4AF2-9090-A6E4562C9E12}" destId="{E2BF0BF4-1123-475D-B7A8-07E6555FAA58}" srcOrd="0" destOrd="0" parTransId="{80520388-ACD3-4129-8D68-8F0E4317A353}" sibTransId="{3F87AB07-C985-4842-A1BC-AF4251C7EFBF}"/>
    <dgm:cxn modelId="{90ED75A7-2A4B-4314-9D5A-0E98A105C457}" type="presOf" srcId="{39A69E4D-5528-4A09-8285-E3EE4113EE25}" destId="{6232B7F0-6298-4148-BAF8-DB4A0FF9BD58}" srcOrd="0" destOrd="2" presId="urn:microsoft.com/office/officeart/2005/8/layout/bList2"/>
    <dgm:cxn modelId="{272300FD-A941-4F0E-B78F-C443E7F14DAA}" type="presOf" srcId="{50FC833D-6187-4872-AD4F-C76DEAE43788}" destId="{854A36A1-A027-42B7-AC41-CA930D1C642E}" srcOrd="0" destOrd="1" presId="urn:microsoft.com/office/officeart/2005/8/layout/bList2"/>
    <dgm:cxn modelId="{22DE668D-46FA-40C1-9C4E-35A8C52C08C2}" type="presOf" srcId="{B3E92388-709E-48E6-A3B7-16D76A99749A}" destId="{854A36A1-A027-42B7-AC41-CA930D1C642E}" srcOrd="0" destOrd="4" presId="urn:microsoft.com/office/officeart/2005/8/layout/bList2"/>
    <dgm:cxn modelId="{507AEE14-23D0-4AFE-9339-80DC028E8B71}" type="presOf" srcId="{94972DF1-DE45-4A59-84FD-E51C4054D456}" destId="{9C8FAC84-94D8-4FDB-AD31-522067CF66FE}" srcOrd="0" destOrd="0" presId="urn:microsoft.com/office/officeart/2005/8/layout/bList2"/>
    <dgm:cxn modelId="{8F88DF5F-8084-4C57-8818-91142FF9CF8D}" type="presOf" srcId="{37D081F6-7949-45A2-803D-5FDF17161EFD}" destId="{B8779CA4-FE3A-4DA1-845C-BFDF80331593}" srcOrd="0" destOrd="1" presId="urn:microsoft.com/office/officeart/2005/8/layout/bList2"/>
    <dgm:cxn modelId="{3A32BEAA-3B5C-4DAF-A399-616FFED04B30}" srcId="{94972DF1-DE45-4A59-84FD-E51C4054D456}" destId="{E8F1EA84-953F-42F6-B10F-0AD950B076EC}" srcOrd="0" destOrd="0" parTransId="{30F74B31-BF6D-4DE7-86C7-55D679D1D51E}" sibTransId="{B24F680E-E519-4B52-B0C4-426D6334DF7D}"/>
    <dgm:cxn modelId="{4BAA67C5-99C4-499D-8476-961A72C3159D}" type="presParOf" srcId="{9C8FAC84-94D8-4FDB-AD31-522067CF66FE}" destId="{DE61D3F2-A2DF-42FB-83AD-A14412957BF0}" srcOrd="0" destOrd="0" presId="urn:microsoft.com/office/officeart/2005/8/layout/bList2"/>
    <dgm:cxn modelId="{A572744C-CA3D-417A-B0E8-601DF1B18FF6}" type="presParOf" srcId="{DE61D3F2-A2DF-42FB-83AD-A14412957BF0}" destId="{6232B7F0-6298-4148-BAF8-DB4A0FF9BD58}" srcOrd="0" destOrd="0" presId="urn:microsoft.com/office/officeart/2005/8/layout/bList2"/>
    <dgm:cxn modelId="{39BD4228-A426-4B63-A87A-1A6ECDC56993}" type="presParOf" srcId="{DE61D3F2-A2DF-42FB-83AD-A14412957BF0}" destId="{BDF63AC1-C9D0-4E8C-9A7E-679EFD97779C}" srcOrd="1" destOrd="0" presId="urn:microsoft.com/office/officeart/2005/8/layout/bList2"/>
    <dgm:cxn modelId="{17DF643D-BBDB-4C43-B730-9387201028CA}" type="presParOf" srcId="{DE61D3F2-A2DF-42FB-83AD-A14412957BF0}" destId="{16794448-6BD4-4BDE-9267-9C2C6AC859FE}" srcOrd="2" destOrd="0" presId="urn:microsoft.com/office/officeart/2005/8/layout/bList2"/>
    <dgm:cxn modelId="{2BA516B1-6E41-405B-9C39-31C341D0BFFF}" type="presParOf" srcId="{DE61D3F2-A2DF-42FB-83AD-A14412957BF0}" destId="{8F8C35B0-916B-4D58-8B2F-D542E93F0353}" srcOrd="3" destOrd="0" presId="urn:microsoft.com/office/officeart/2005/8/layout/bList2"/>
    <dgm:cxn modelId="{60E17DBF-95CF-4C36-A29D-D6BB16CD44A6}" type="presParOf" srcId="{9C8FAC84-94D8-4FDB-AD31-522067CF66FE}" destId="{A56550EE-A789-400D-ADC3-CB42175ADA53}" srcOrd="1" destOrd="0" presId="urn:microsoft.com/office/officeart/2005/8/layout/bList2"/>
    <dgm:cxn modelId="{93C75677-4731-49F8-B05C-59CE77A1DCF7}" type="presParOf" srcId="{9C8FAC84-94D8-4FDB-AD31-522067CF66FE}" destId="{5A94C8C7-90CE-4CAC-A0B4-8E4C9B41BC85}" srcOrd="2" destOrd="0" presId="urn:microsoft.com/office/officeart/2005/8/layout/bList2"/>
    <dgm:cxn modelId="{D771308C-2CBE-4A61-B2FD-E69B11715ED7}" type="presParOf" srcId="{5A94C8C7-90CE-4CAC-A0B4-8E4C9B41BC85}" destId="{854A36A1-A027-42B7-AC41-CA930D1C642E}" srcOrd="0" destOrd="0" presId="urn:microsoft.com/office/officeart/2005/8/layout/bList2"/>
    <dgm:cxn modelId="{2A8D03FD-3455-403C-9A4C-35F6FE0C95F3}" type="presParOf" srcId="{5A94C8C7-90CE-4CAC-A0B4-8E4C9B41BC85}" destId="{330291BD-76AE-4718-BAC7-4B5C02DD1143}" srcOrd="1" destOrd="0" presId="urn:microsoft.com/office/officeart/2005/8/layout/bList2"/>
    <dgm:cxn modelId="{9B9311FF-72BC-4BCD-99C2-E91C2C2B5483}" type="presParOf" srcId="{5A94C8C7-90CE-4CAC-A0B4-8E4C9B41BC85}" destId="{92E0F7BE-BAD8-49D4-940C-9746B00A3C2B}" srcOrd="2" destOrd="0" presId="urn:microsoft.com/office/officeart/2005/8/layout/bList2"/>
    <dgm:cxn modelId="{0BA90C78-A2C6-4B98-945C-E8A5C25D1AEC}" type="presParOf" srcId="{5A94C8C7-90CE-4CAC-A0B4-8E4C9B41BC85}" destId="{817666D0-802F-4B2E-BB4F-548B369F3E18}" srcOrd="3" destOrd="0" presId="urn:microsoft.com/office/officeart/2005/8/layout/bList2"/>
    <dgm:cxn modelId="{14E77683-6457-42D5-B1EE-4BD91095022E}" type="presParOf" srcId="{9C8FAC84-94D8-4FDB-AD31-522067CF66FE}" destId="{E66A35CA-7F22-4B66-A1BE-BF116BF83198}" srcOrd="3" destOrd="0" presId="urn:microsoft.com/office/officeart/2005/8/layout/bList2"/>
    <dgm:cxn modelId="{C9817F6D-ADE4-4FC4-ADDE-498D4C1EF9E3}" type="presParOf" srcId="{9C8FAC84-94D8-4FDB-AD31-522067CF66FE}" destId="{F96E1D23-18EE-441C-B3BA-04B7E98C76EE}" srcOrd="4" destOrd="0" presId="urn:microsoft.com/office/officeart/2005/8/layout/bList2"/>
    <dgm:cxn modelId="{CB9B8A4F-F53E-46D5-A75D-6172110F4A3B}" type="presParOf" srcId="{F96E1D23-18EE-441C-B3BA-04B7E98C76EE}" destId="{B8779CA4-FE3A-4DA1-845C-BFDF80331593}" srcOrd="0" destOrd="0" presId="urn:microsoft.com/office/officeart/2005/8/layout/bList2"/>
    <dgm:cxn modelId="{17477EB6-1F38-4304-8DA3-4FA7777F5381}" type="presParOf" srcId="{F96E1D23-18EE-441C-B3BA-04B7E98C76EE}" destId="{13AE6BCE-2679-4B76-B159-CC3BC5687B5E}" srcOrd="1" destOrd="0" presId="urn:microsoft.com/office/officeart/2005/8/layout/bList2"/>
    <dgm:cxn modelId="{148E5866-7EA2-43AD-A657-2BD9A7D1A7B5}" type="presParOf" srcId="{F96E1D23-18EE-441C-B3BA-04B7E98C76EE}" destId="{F8E766A9-E47A-452E-9B9C-3EB0E2BCB33F}" srcOrd="2" destOrd="0" presId="urn:microsoft.com/office/officeart/2005/8/layout/bList2"/>
    <dgm:cxn modelId="{30549F2A-43ED-4921-80FF-81B79AE40BCC}" type="presParOf" srcId="{F96E1D23-18EE-441C-B3BA-04B7E98C76EE}" destId="{982FE0C1-AC5A-4CF0-B72E-8F1CD5D8ACD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FA961B-0B58-4EE8-9084-F479A657EB93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8E5F1DBC-5D59-4E6B-9368-B7F988D8C1AE}">
      <dgm:prSet phldrT="[Text]"/>
      <dgm:spPr/>
      <dgm:t>
        <a:bodyPr/>
        <a:lstStyle/>
        <a:p>
          <a:pPr marL="271463" indent="0" algn="ctr"/>
          <a:r>
            <a:rPr lang="cs-CZ" dirty="0" smtClean="0"/>
            <a:t>Zástupce ve FR!</a:t>
          </a:r>
        </a:p>
        <a:p>
          <a:pPr marL="271463" indent="0" algn="ctr"/>
          <a:r>
            <a:rPr lang="cs-CZ" dirty="0" smtClean="0"/>
            <a:t>Pokuty většinou na místě €750 za </a:t>
          </a:r>
          <a:r>
            <a:rPr lang="cs-CZ" dirty="0" err="1" smtClean="0"/>
            <a:t>neregistraci</a:t>
          </a:r>
          <a:endParaRPr lang="cs-CZ" dirty="0" smtClean="0"/>
        </a:p>
      </dgm:t>
    </dgm:pt>
    <dgm:pt modelId="{E82AB348-9197-47BA-B91D-BF22C42ECAE6}" type="parTrans" cxnId="{D5964CD1-1FEE-4C9C-9883-C217DB49D390}">
      <dgm:prSet/>
      <dgm:spPr/>
      <dgm:t>
        <a:bodyPr/>
        <a:lstStyle/>
        <a:p>
          <a:endParaRPr lang="cs-CZ"/>
        </a:p>
      </dgm:t>
    </dgm:pt>
    <dgm:pt modelId="{6A8D6826-E6B9-4FDE-88CF-CFA9049366C5}" type="sibTrans" cxnId="{D5964CD1-1FEE-4C9C-9883-C217DB49D390}">
      <dgm:prSet/>
      <dgm:spPr/>
      <dgm:t>
        <a:bodyPr/>
        <a:lstStyle/>
        <a:p>
          <a:endParaRPr lang="cs-CZ"/>
        </a:p>
      </dgm:t>
    </dgm:pt>
    <dgm:pt modelId="{9A8A0D1E-C0F6-4A2C-AF58-634C1A3906A3}">
      <dgm:prSet phldrT="[Text]"/>
      <dgm:spPr/>
      <dgm:t>
        <a:bodyPr/>
        <a:lstStyle/>
        <a:p>
          <a:r>
            <a:rPr lang="cs-CZ" dirty="0" smtClean="0"/>
            <a:t>Dokumenty u řidiče</a:t>
          </a:r>
        </a:p>
        <a:p>
          <a:r>
            <a:rPr lang="cs-CZ" dirty="0" smtClean="0"/>
            <a:t>Postih jednatelů</a:t>
          </a:r>
        </a:p>
        <a:p>
          <a:r>
            <a:rPr lang="cs-CZ" dirty="0" err="1" smtClean="0"/>
            <a:t>Hollabrun</a:t>
          </a:r>
          <a:endParaRPr lang="cs-CZ" dirty="0" smtClean="0"/>
        </a:p>
        <a:p>
          <a:r>
            <a:rPr lang="cs-CZ" dirty="0" smtClean="0"/>
            <a:t>Inspekce práce CZ</a:t>
          </a:r>
        </a:p>
        <a:p>
          <a:endParaRPr lang="cs-CZ" dirty="0"/>
        </a:p>
      </dgm:t>
    </dgm:pt>
    <dgm:pt modelId="{72D0519C-E041-43B7-BD31-F0DCE7DACD16}" type="parTrans" cxnId="{C254A2B4-95DD-4173-AC8C-A90085B8A032}">
      <dgm:prSet/>
      <dgm:spPr/>
      <dgm:t>
        <a:bodyPr/>
        <a:lstStyle/>
        <a:p>
          <a:endParaRPr lang="cs-CZ"/>
        </a:p>
      </dgm:t>
    </dgm:pt>
    <dgm:pt modelId="{980E1DA3-BF67-4BDA-8812-BD1F342A505D}" type="sibTrans" cxnId="{C254A2B4-95DD-4173-AC8C-A90085B8A032}">
      <dgm:prSet/>
      <dgm:spPr/>
      <dgm:t>
        <a:bodyPr/>
        <a:lstStyle/>
        <a:p>
          <a:endParaRPr lang="cs-CZ"/>
        </a:p>
      </dgm:t>
    </dgm:pt>
    <dgm:pt modelId="{701078D6-3AD1-42C2-8A4A-4022C631312B}">
      <dgm:prSet phldrT="[Text]"/>
      <dgm:spPr/>
      <dgm:t>
        <a:bodyPr/>
        <a:lstStyle/>
        <a:p>
          <a:r>
            <a:rPr lang="cs-CZ" dirty="0" smtClean="0"/>
            <a:t>Kontroly na silnici výjimečně </a:t>
          </a:r>
        </a:p>
        <a:p>
          <a:r>
            <a:rPr lang="cs-CZ" dirty="0" smtClean="0"/>
            <a:t>Východní Německo (Magdeburg, Drážďany)</a:t>
          </a:r>
        </a:p>
        <a:p>
          <a:r>
            <a:rPr lang="cs-CZ" dirty="0" smtClean="0"/>
            <a:t>Opakované dotazy</a:t>
          </a:r>
        </a:p>
        <a:p>
          <a:endParaRPr lang="cs-CZ" dirty="0"/>
        </a:p>
      </dgm:t>
    </dgm:pt>
    <dgm:pt modelId="{FCFE0EF8-11DF-4E23-8B00-9404EA113622}" type="sibTrans" cxnId="{EB6EAEFC-9AC4-4A39-871A-BF51A31472CB}">
      <dgm:prSet/>
      <dgm:spPr/>
      <dgm:t>
        <a:bodyPr/>
        <a:lstStyle/>
        <a:p>
          <a:endParaRPr lang="cs-CZ"/>
        </a:p>
      </dgm:t>
    </dgm:pt>
    <dgm:pt modelId="{E3F7D188-C119-4689-AED3-4515248CE53A}" type="parTrans" cxnId="{EB6EAEFC-9AC4-4A39-871A-BF51A31472CB}">
      <dgm:prSet/>
      <dgm:spPr/>
      <dgm:t>
        <a:bodyPr/>
        <a:lstStyle/>
        <a:p>
          <a:endParaRPr lang="cs-CZ"/>
        </a:p>
      </dgm:t>
    </dgm:pt>
    <dgm:pt modelId="{774B6C79-AD52-4404-A665-602A5AA40E33}" type="pres">
      <dgm:prSet presAssocID="{A6FA961B-0B58-4EE8-9084-F479A657EB93}" presName="Name0" presStyleCnt="0">
        <dgm:presLayoutVars>
          <dgm:dir/>
          <dgm:resizeHandles val="exact"/>
        </dgm:presLayoutVars>
      </dgm:prSet>
      <dgm:spPr/>
    </dgm:pt>
    <dgm:pt modelId="{D5686CD3-E403-4D63-AE43-5DCDC823A465}" type="pres">
      <dgm:prSet presAssocID="{A6FA961B-0B58-4EE8-9084-F479A657EB93}" presName="fgShape" presStyleLbl="fgShp" presStyleIdx="0" presStyleCnt="1"/>
      <dgm:spPr/>
    </dgm:pt>
    <dgm:pt modelId="{476384C7-6B6B-4330-84C9-F39E1B4C9996}" type="pres">
      <dgm:prSet presAssocID="{A6FA961B-0B58-4EE8-9084-F479A657EB93}" presName="linComp" presStyleCnt="0"/>
      <dgm:spPr/>
    </dgm:pt>
    <dgm:pt modelId="{892089DE-BC09-4E22-84CB-80356E6E34C1}" type="pres">
      <dgm:prSet presAssocID="{8E5F1DBC-5D59-4E6B-9368-B7F988D8C1AE}" presName="compNode" presStyleCnt="0"/>
      <dgm:spPr/>
    </dgm:pt>
    <dgm:pt modelId="{08A53C2D-A811-432A-BA71-B40920039EA0}" type="pres">
      <dgm:prSet presAssocID="{8E5F1DBC-5D59-4E6B-9368-B7F988D8C1AE}" presName="bkgdShape" presStyleLbl="node1" presStyleIdx="0" presStyleCnt="3" custLinFactNeighborX="-6150" custLinFactNeighborY="4018"/>
      <dgm:spPr/>
      <dgm:t>
        <a:bodyPr/>
        <a:lstStyle/>
        <a:p>
          <a:endParaRPr lang="cs-CZ"/>
        </a:p>
      </dgm:t>
    </dgm:pt>
    <dgm:pt modelId="{DBACE593-CF47-441D-9BC9-687684C318DB}" type="pres">
      <dgm:prSet presAssocID="{8E5F1DBC-5D59-4E6B-9368-B7F988D8C1AE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9C3D1A0-A758-4D62-861C-2985C06961FB}" type="pres">
      <dgm:prSet presAssocID="{8E5F1DBC-5D59-4E6B-9368-B7F988D8C1AE}" presName="invisiNode" presStyleLbl="node1" presStyleIdx="0" presStyleCnt="3"/>
      <dgm:spPr/>
    </dgm:pt>
    <dgm:pt modelId="{C724D6C9-60FF-45C2-9E31-999EBFBDBCA8}" type="pres">
      <dgm:prSet presAssocID="{8E5F1DBC-5D59-4E6B-9368-B7F988D8C1AE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cs-CZ"/>
        </a:p>
      </dgm:t>
    </dgm:pt>
    <dgm:pt modelId="{806D90BB-176F-46FB-841A-8B20B069916C}" type="pres">
      <dgm:prSet presAssocID="{6A8D6826-E6B9-4FDE-88CF-CFA9049366C5}" presName="sibTrans" presStyleLbl="sibTrans2D1" presStyleIdx="0" presStyleCnt="0"/>
      <dgm:spPr/>
      <dgm:t>
        <a:bodyPr/>
        <a:lstStyle/>
        <a:p>
          <a:endParaRPr lang="cs-CZ"/>
        </a:p>
      </dgm:t>
    </dgm:pt>
    <dgm:pt modelId="{A0036AEB-57DE-4581-822A-E7420E843EB5}" type="pres">
      <dgm:prSet presAssocID="{9A8A0D1E-C0F6-4A2C-AF58-634C1A3906A3}" presName="compNode" presStyleCnt="0"/>
      <dgm:spPr/>
    </dgm:pt>
    <dgm:pt modelId="{B09FF42B-9E85-4222-A7FF-5AC737890F0C}" type="pres">
      <dgm:prSet presAssocID="{9A8A0D1E-C0F6-4A2C-AF58-634C1A3906A3}" presName="bkgdShape" presStyleLbl="node1" presStyleIdx="1" presStyleCnt="3"/>
      <dgm:spPr/>
      <dgm:t>
        <a:bodyPr/>
        <a:lstStyle/>
        <a:p>
          <a:endParaRPr lang="cs-CZ"/>
        </a:p>
      </dgm:t>
    </dgm:pt>
    <dgm:pt modelId="{C4066E9E-563F-48F0-80A1-E6CDE8E5F02A}" type="pres">
      <dgm:prSet presAssocID="{9A8A0D1E-C0F6-4A2C-AF58-634C1A3906A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35442E0-A99A-4DAE-A54E-DC13E11CA661}" type="pres">
      <dgm:prSet presAssocID="{9A8A0D1E-C0F6-4A2C-AF58-634C1A3906A3}" presName="invisiNode" presStyleLbl="node1" presStyleIdx="1" presStyleCnt="3"/>
      <dgm:spPr/>
    </dgm:pt>
    <dgm:pt modelId="{B1829FD8-5E5E-43C5-B159-D9376D343076}" type="pres">
      <dgm:prSet presAssocID="{9A8A0D1E-C0F6-4A2C-AF58-634C1A3906A3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cs-CZ"/>
        </a:p>
      </dgm:t>
    </dgm:pt>
    <dgm:pt modelId="{47944465-AB08-4FB0-B4BF-614EE03DD926}" type="pres">
      <dgm:prSet presAssocID="{980E1DA3-BF67-4BDA-8812-BD1F342A505D}" presName="sibTrans" presStyleLbl="sibTrans2D1" presStyleIdx="0" presStyleCnt="0"/>
      <dgm:spPr/>
      <dgm:t>
        <a:bodyPr/>
        <a:lstStyle/>
        <a:p>
          <a:endParaRPr lang="cs-CZ"/>
        </a:p>
      </dgm:t>
    </dgm:pt>
    <dgm:pt modelId="{7C5A5361-2291-4C8A-9130-38DE0C098EB9}" type="pres">
      <dgm:prSet presAssocID="{701078D6-3AD1-42C2-8A4A-4022C631312B}" presName="compNode" presStyleCnt="0"/>
      <dgm:spPr/>
    </dgm:pt>
    <dgm:pt modelId="{7F74E11E-5165-4D6A-80B6-6AFF1800E980}" type="pres">
      <dgm:prSet presAssocID="{701078D6-3AD1-42C2-8A4A-4022C631312B}" presName="bkgdShape" presStyleLbl="node1" presStyleIdx="2" presStyleCnt="3"/>
      <dgm:spPr/>
      <dgm:t>
        <a:bodyPr/>
        <a:lstStyle/>
        <a:p>
          <a:endParaRPr lang="cs-CZ"/>
        </a:p>
      </dgm:t>
    </dgm:pt>
    <dgm:pt modelId="{01CAA4E4-DA2D-4B62-87E9-A83C0015B822}" type="pres">
      <dgm:prSet presAssocID="{701078D6-3AD1-42C2-8A4A-4022C631312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7CF3AB6-8DE9-4BDF-8FD8-6A6627164984}" type="pres">
      <dgm:prSet presAssocID="{701078D6-3AD1-42C2-8A4A-4022C631312B}" presName="invisiNode" presStyleLbl="node1" presStyleIdx="2" presStyleCnt="3"/>
      <dgm:spPr/>
    </dgm:pt>
    <dgm:pt modelId="{8AA69DC2-3415-4547-9AD3-E1FB2809C46E}" type="pres">
      <dgm:prSet presAssocID="{701078D6-3AD1-42C2-8A4A-4022C631312B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  <dgm:t>
        <a:bodyPr/>
        <a:lstStyle/>
        <a:p>
          <a:endParaRPr lang="cs-CZ"/>
        </a:p>
      </dgm:t>
    </dgm:pt>
  </dgm:ptLst>
  <dgm:cxnLst>
    <dgm:cxn modelId="{C1B5F00A-FB28-437A-845B-CDB7616D4D10}" type="presOf" srcId="{A6FA961B-0B58-4EE8-9084-F479A657EB93}" destId="{774B6C79-AD52-4404-A665-602A5AA40E33}" srcOrd="0" destOrd="0" presId="urn:microsoft.com/office/officeart/2005/8/layout/hList7"/>
    <dgm:cxn modelId="{83C8BC44-81E4-408B-B1E9-4A56BCFEF3B8}" type="presOf" srcId="{8E5F1DBC-5D59-4E6B-9368-B7F988D8C1AE}" destId="{DBACE593-CF47-441D-9BC9-687684C318DB}" srcOrd="1" destOrd="0" presId="urn:microsoft.com/office/officeart/2005/8/layout/hList7"/>
    <dgm:cxn modelId="{CE2C0979-104C-412A-A3C2-58A212D3A701}" type="presOf" srcId="{8E5F1DBC-5D59-4E6B-9368-B7F988D8C1AE}" destId="{08A53C2D-A811-432A-BA71-B40920039EA0}" srcOrd="0" destOrd="0" presId="urn:microsoft.com/office/officeart/2005/8/layout/hList7"/>
    <dgm:cxn modelId="{B9243F8A-B2BA-42CD-8BCB-271866E4FD51}" type="presOf" srcId="{9A8A0D1E-C0F6-4A2C-AF58-634C1A3906A3}" destId="{B09FF42B-9E85-4222-A7FF-5AC737890F0C}" srcOrd="0" destOrd="0" presId="urn:microsoft.com/office/officeart/2005/8/layout/hList7"/>
    <dgm:cxn modelId="{EAF5C862-323E-4E8A-BD15-8FBD8B8D13CA}" type="presOf" srcId="{701078D6-3AD1-42C2-8A4A-4022C631312B}" destId="{01CAA4E4-DA2D-4B62-87E9-A83C0015B822}" srcOrd="1" destOrd="0" presId="urn:microsoft.com/office/officeart/2005/8/layout/hList7"/>
    <dgm:cxn modelId="{EB6EAEFC-9AC4-4A39-871A-BF51A31472CB}" srcId="{A6FA961B-0B58-4EE8-9084-F479A657EB93}" destId="{701078D6-3AD1-42C2-8A4A-4022C631312B}" srcOrd="2" destOrd="0" parTransId="{E3F7D188-C119-4689-AED3-4515248CE53A}" sibTransId="{FCFE0EF8-11DF-4E23-8B00-9404EA113622}"/>
    <dgm:cxn modelId="{C254A2B4-95DD-4173-AC8C-A90085B8A032}" srcId="{A6FA961B-0B58-4EE8-9084-F479A657EB93}" destId="{9A8A0D1E-C0F6-4A2C-AF58-634C1A3906A3}" srcOrd="1" destOrd="0" parTransId="{72D0519C-E041-43B7-BD31-F0DCE7DACD16}" sibTransId="{980E1DA3-BF67-4BDA-8812-BD1F342A505D}"/>
    <dgm:cxn modelId="{6A235AB3-D9FA-4FB6-9490-189860335453}" type="presOf" srcId="{6A8D6826-E6B9-4FDE-88CF-CFA9049366C5}" destId="{806D90BB-176F-46FB-841A-8B20B069916C}" srcOrd="0" destOrd="0" presId="urn:microsoft.com/office/officeart/2005/8/layout/hList7"/>
    <dgm:cxn modelId="{D5964CD1-1FEE-4C9C-9883-C217DB49D390}" srcId="{A6FA961B-0B58-4EE8-9084-F479A657EB93}" destId="{8E5F1DBC-5D59-4E6B-9368-B7F988D8C1AE}" srcOrd="0" destOrd="0" parTransId="{E82AB348-9197-47BA-B91D-BF22C42ECAE6}" sibTransId="{6A8D6826-E6B9-4FDE-88CF-CFA9049366C5}"/>
    <dgm:cxn modelId="{A50A8DD7-61B7-4230-9FB1-700F02774478}" type="presOf" srcId="{701078D6-3AD1-42C2-8A4A-4022C631312B}" destId="{7F74E11E-5165-4D6A-80B6-6AFF1800E980}" srcOrd="0" destOrd="0" presId="urn:microsoft.com/office/officeart/2005/8/layout/hList7"/>
    <dgm:cxn modelId="{8DC9A9E2-5114-4979-87EA-31D91E515561}" type="presOf" srcId="{9A8A0D1E-C0F6-4A2C-AF58-634C1A3906A3}" destId="{C4066E9E-563F-48F0-80A1-E6CDE8E5F02A}" srcOrd="1" destOrd="0" presId="urn:microsoft.com/office/officeart/2005/8/layout/hList7"/>
    <dgm:cxn modelId="{4F1E1E0C-92D6-4462-B57A-444A998364C7}" type="presOf" srcId="{980E1DA3-BF67-4BDA-8812-BD1F342A505D}" destId="{47944465-AB08-4FB0-B4BF-614EE03DD926}" srcOrd="0" destOrd="0" presId="urn:microsoft.com/office/officeart/2005/8/layout/hList7"/>
    <dgm:cxn modelId="{9BCBD97F-F501-4CF3-B180-2F8A570FB67C}" type="presParOf" srcId="{774B6C79-AD52-4404-A665-602A5AA40E33}" destId="{D5686CD3-E403-4D63-AE43-5DCDC823A465}" srcOrd="0" destOrd="0" presId="urn:microsoft.com/office/officeart/2005/8/layout/hList7"/>
    <dgm:cxn modelId="{EF95C682-EECA-49C4-A73F-06CB2AAB606D}" type="presParOf" srcId="{774B6C79-AD52-4404-A665-602A5AA40E33}" destId="{476384C7-6B6B-4330-84C9-F39E1B4C9996}" srcOrd="1" destOrd="0" presId="urn:microsoft.com/office/officeart/2005/8/layout/hList7"/>
    <dgm:cxn modelId="{ACA94CB6-4068-44D2-8C24-031D07480342}" type="presParOf" srcId="{476384C7-6B6B-4330-84C9-F39E1B4C9996}" destId="{892089DE-BC09-4E22-84CB-80356E6E34C1}" srcOrd="0" destOrd="0" presId="urn:microsoft.com/office/officeart/2005/8/layout/hList7"/>
    <dgm:cxn modelId="{CAEB3EDA-6B59-469A-BA30-5D28DDE04395}" type="presParOf" srcId="{892089DE-BC09-4E22-84CB-80356E6E34C1}" destId="{08A53C2D-A811-432A-BA71-B40920039EA0}" srcOrd="0" destOrd="0" presId="urn:microsoft.com/office/officeart/2005/8/layout/hList7"/>
    <dgm:cxn modelId="{58E1C8D7-6BB1-4DE7-8084-6629A0748150}" type="presParOf" srcId="{892089DE-BC09-4E22-84CB-80356E6E34C1}" destId="{DBACE593-CF47-441D-9BC9-687684C318DB}" srcOrd="1" destOrd="0" presId="urn:microsoft.com/office/officeart/2005/8/layout/hList7"/>
    <dgm:cxn modelId="{519A330F-705F-4EBA-B533-73D8564B74AA}" type="presParOf" srcId="{892089DE-BC09-4E22-84CB-80356E6E34C1}" destId="{79C3D1A0-A758-4D62-861C-2985C06961FB}" srcOrd="2" destOrd="0" presId="urn:microsoft.com/office/officeart/2005/8/layout/hList7"/>
    <dgm:cxn modelId="{B7AFB5AD-EA21-4195-A02B-4A8F58262526}" type="presParOf" srcId="{892089DE-BC09-4E22-84CB-80356E6E34C1}" destId="{C724D6C9-60FF-45C2-9E31-999EBFBDBCA8}" srcOrd="3" destOrd="0" presId="urn:microsoft.com/office/officeart/2005/8/layout/hList7"/>
    <dgm:cxn modelId="{562FA5BA-29ED-478E-A2B3-81DDDF342AD1}" type="presParOf" srcId="{476384C7-6B6B-4330-84C9-F39E1B4C9996}" destId="{806D90BB-176F-46FB-841A-8B20B069916C}" srcOrd="1" destOrd="0" presId="urn:microsoft.com/office/officeart/2005/8/layout/hList7"/>
    <dgm:cxn modelId="{FCBE55C7-84B4-4FEC-8AFC-CCC5A65FB534}" type="presParOf" srcId="{476384C7-6B6B-4330-84C9-F39E1B4C9996}" destId="{A0036AEB-57DE-4581-822A-E7420E843EB5}" srcOrd="2" destOrd="0" presId="urn:microsoft.com/office/officeart/2005/8/layout/hList7"/>
    <dgm:cxn modelId="{C80DD105-1968-42FF-8A7D-609C036BAC24}" type="presParOf" srcId="{A0036AEB-57DE-4581-822A-E7420E843EB5}" destId="{B09FF42B-9E85-4222-A7FF-5AC737890F0C}" srcOrd="0" destOrd="0" presId="urn:microsoft.com/office/officeart/2005/8/layout/hList7"/>
    <dgm:cxn modelId="{F5327A30-8954-4147-849E-B041F63C3C5E}" type="presParOf" srcId="{A0036AEB-57DE-4581-822A-E7420E843EB5}" destId="{C4066E9E-563F-48F0-80A1-E6CDE8E5F02A}" srcOrd="1" destOrd="0" presId="urn:microsoft.com/office/officeart/2005/8/layout/hList7"/>
    <dgm:cxn modelId="{0535C5E0-2B1E-49C9-91DA-8A39CAF20A69}" type="presParOf" srcId="{A0036AEB-57DE-4581-822A-E7420E843EB5}" destId="{535442E0-A99A-4DAE-A54E-DC13E11CA661}" srcOrd="2" destOrd="0" presId="urn:microsoft.com/office/officeart/2005/8/layout/hList7"/>
    <dgm:cxn modelId="{A9F2F330-A428-4F28-AFF7-035FFA46DB84}" type="presParOf" srcId="{A0036AEB-57DE-4581-822A-E7420E843EB5}" destId="{B1829FD8-5E5E-43C5-B159-D9376D343076}" srcOrd="3" destOrd="0" presId="urn:microsoft.com/office/officeart/2005/8/layout/hList7"/>
    <dgm:cxn modelId="{191DB4F1-51E5-454B-8101-10640A62CFF5}" type="presParOf" srcId="{476384C7-6B6B-4330-84C9-F39E1B4C9996}" destId="{47944465-AB08-4FB0-B4BF-614EE03DD926}" srcOrd="3" destOrd="0" presId="urn:microsoft.com/office/officeart/2005/8/layout/hList7"/>
    <dgm:cxn modelId="{4FCC0BEE-1D1B-4E7B-8F89-7BC3ABBE6104}" type="presParOf" srcId="{476384C7-6B6B-4330-84C9-F39E1B4C9996}" destId="{7C5A5361-2291-4C8A-9130-38DE0C098EB9}" srcOrd="4" destOrd="0" presId="urn:microsoft.com/office/officeart/2005/8/layout/hList7"/>
    <dgm:cxn modelId="{739B88FD-8523-4E2F-9797-EA044752876E}" type="presParOf" srcId="{7C5A5361-2291-4C8A-9130-38DE0C098EB9}" destId="{7F74E11E-5165-4D6A-80B6-6AFF1800E980}" srcOrd="0" destOrd="0" presId="urn:microsoft.com/office/officeart/2005/8/layout/hList7"/>
    <dgm:cxn modelId="{8BF18F9F-5A0A-40F9-B6AD-4BE605567344}" type="presParOf" srcId="{7C5A5361-2291-4C8A-9130-38DE0C098EB9}" destId="{01CAA4E4-DA2D-4B62-87E9-A83C0015B822}" srcOrd="1" destOrd="0" presId="urn:microsoft.com/office/officeart/2005/8/layout/hList7"/>
    <dgm:cxn modelId="{8262EAE8-56BB-4E20-83B4-7318F14DFD32}" type="presParOf" srcId="{7C5A5361-2291-4C8A-9130-38DE0C098EB9}" destId="{B7CF3AB6-8DE9-4BDF-8FD8-6A6627164984}" srcOrd="2" destOrd="0" presId="urn:microsoft.com/office/officeart/2005/8/layout/hList7"/>
    <dgm:cxn modelId="{09EAB047-CB0E-4551-8B90-A73A6E81167B}" type="presParOf" srcId="{7C5A5361-2291-4C8A-9130-38DE0C098EB9}" destId="{8AA69DC2-3415-4547-9AD3-E1FB2809C46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9F4ED3-58C2-4DEA-82FD-C67F0358A8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003C0E3-A228-4530-850B-E521B3AC4BD5}">
      <dgm:prSet phldrT="[Text]"/>
      <dgm:spPr/>
      <dgm:t>
        <a:bodyPr/>
        <a:lstStyle/>
        <a:p>
          <a:r>
            <a:rPr lang="cs-CZ" dirty="0" smtClean="0"/>
            <a:t>Argumentace proti</a:t>
          </a:r>
          <a:endParaRPr lang="cs-CZ" dirty="0"/>
        </a:p>
      </dgm:t>
    </dgm:pt>
    <dgm:pt modelId="{335B395F-76E1-4833-B19F-A8CE5DAB0E30}" type="parTrans" cxnId="{E0528206-462D-4891-B333-871214871B1C}">
      <dgm:prSet/>
      <dgm:spPr/>
      <dgm:t>
        <a:bodyPr/>
        <a:lstStyle/>
        <a:p>
          <a:endParaRPr lang="cs-CZ"/>
        </a:p>
      </dgm:t>
    </dgm:pt>
    <dgm:pt modelId="{16D2DAE8-48D3-437D-BC4B-3D71B2216A85}" type="sibTrans" cxnId="{E0528206-462D-4891-B333-871214871B1C}">
      <dgm:prSet/>
      <dgm:spPr/>
      <dgm:t>
        <a:bodyPr/>
        <a:lstStyle/>
        <a:p>
          <a:endParaRPr lang="cs-CZ"/>
        </a:p>
      </dgm:t>
    </dgm:pt>
    <dgm:pt modelId="{C0B26CA0-59A4-40AF-8C5E-CAA918E63596}">
      <dgm:prSet phldrT="[Text]"/>
      <dgm:spPr/>
      <dgm:t>
        <a:bodyPr/>
        <a:lstStyle/>
        <a:p>
          <a:r>
            <a:rPr lang="cs-CZ" dirty="0" smtClean="0"/>
            <a:t>Projednávání Balíčku mobility</a:t>
          </a:r>
          <a:endParaRPr lang="cs-CZ" dirty="0"/>
        </a:p>
      </dgm:t>
    </dgm:pt>
    <dgm:pt modelId="{03EEA5FB-58E5-487A-861B-FEC6509AF039}" type="parTrans" cxnId="{E93E880A-1064-4193-9279-07B2D8C77D2C}">
      <dgm:prSet/>
      <dgm:spPr/>
      <dgm:t>
        <a:bodyPr/>
        <a:lstStyle/>
        <a:p>
          <a:endParaRPr lang="cs-CZ"/>
        </a:p>
      </dgm:t>
    </dgm:pt>
    <dgm:pt modelId="{5D5155E7-52EA-41AC-B853-8535C6589631}" type="sibTrans" cxnId="{E93E880A-1064-4193-9279-07B2D8C77D2C}">
      <dgm:prSet/>
      <dgm:spPr/>
      <dgm:t>
        <a:bodyPr/>
        <a:lstStyle/>
        <a:p>
          <a:endParaRPr lang="cs-CZ"/>
        </a:p>
      </dgm:t>
    </dgm:pt>
    <dgm:pt modelId="{3D9E4D3E-3CC4-4AEC-B419-A1155D8D7F64}">
      <dgm:prSet phldrT="[Text]"/>
      <dgm:spPr/>
      <dgm:t>
        <a:bodyPr/>
        <a:lstStyle/>
        <a:p>
          <a:r>
            <a:rPr lang="cs-CZ" dirty="0" smtClean="0"/>
            <a:t>Vynucování ze strany zákazníků</a:t>
          </a:r>
          <a:endParaRPr lang="cs-CZ" dirty="0"/>
        </a:p>
      </dgm:t>
    </dgm:pt>
    <dgm:pt modelId="{2E678739-B065-4411-B981-CC9A4D1338B6}" type="parTrans" cxnId="{3F5BC16F-830C-4507-B434-6158C517EBA6}">
      <dgm:prSet/>
      <dgm:spPr/>
      <dgm:t>
        <a:bodyPr/>
        <a:lstStyle/>
        <a:p>
          <a:endParaRPr lang="cs-CZ"/>
        </a:p>
      </dgm:t>
    </dgm:pt>
    <dgm:pt modelId="{59B6611A-6EFB-4C4A-B0A5-E7B6EE7A9491}" type="sibTrans" cxnId="{3F5BC16F-830C-4507-B434-6158C517EBA6}">
      <dgm:prSet/>
      <dgm:spPr/>
      <dgm:t>
        <a:bodyPr/>
        <a:lstStyle/>
        <a:p>
          <a:endParaRPr lang="cs-CZ"/>
        </a:p>
      </dgm:t>
    </dgm:pt>
    <dgm:pt modelId="{C869C1FA-F0B1-420D-9B63-B84BC3EAD50B}">
      <dgm:prSet phldrT="[Text]"/>
      <dgm:spPr/>
      <dgm:t>
        <a:bodyPr/>
        <a:lstStyle/>
        <a:p>
          <a:r>
            <a:rPr lang="cs-CZ" dirty="0" smtClean="0"/>
            <a:t>Odmítají zohlednit v ceně přeprav</a:t>
          </a:r>
          <a:endParaRPr lang="cs-CZ" dirty="0"/>
        </a:p>
      </dgm:t>
    </dgm:pt>
    <dgm:pt modelId="{1124ACD7-FC4E-4575-9EE4-BCC8AB1287C2}" type="parTrans" cxnId="{4E2C471B-E0D9-403B-A126-E467F1D8DA3C}">
      <dgm:prSet/>
      <dgm:spPr/>
      <dgm:t>
        <a:bodyPr/>
        <a:lstStyle/>
        <a:p>
          <a:endParaRPr lang="cs-CZ"/>
        </a:p>
      </dgm:t>
    </dgm:pt>
    <dgm:pt modelId="{2EA631A1-F738-449F-B008-8A5AF55297B9}" type="sibTrans" cxnId="{4E2C471B-E0D9-403B-A126-E467F1D8DA3C}">
      <dgm:prSet/>
      <dgm:spPr/>
      <dgm:t>
        <a:bodyPr/>
        <a:lstStyle/>
        <a:p>
          <a:endParaRPr lang="cs-CZ"/>
        </a:p>
      </dgm:t>
    </dgm:pt>
    <dgm:pt modelId="{BA89B8D4-2696-4AD0-8438-76AED264D61C}">
      <dgm:prSet phldrT="[Text]"/>
      <dgm:spPr/>
      <dgm:t>
        <a:bodyPr/>
        <a:lstStyle/>
        <a:p>
          <a:r>
            <a:rPr lang="cs-CZ" dirty="0" smtClean="0"/>
            <a:t>Vynětí většiny přeprav ze směrnice</a:t>
          </a:r>
          <a:endParaRPr lang="cs-CZ" dirty="0"/>
        </a:p>
      </dgm:t>
    </dgm:pt>
    <dgm:pt modelId="{A9358B58-B54A-46F6-B7EF-541283C251B3}" type="parTrans" cxnId="{DBACBC19-D28D-445C-A9EC-F9E87609C53B}">
      <dgm:prSet/>
      <dgm:spPr/>
      <dgm:t>
        <a:bodyPr/>
        <a:lstStyle/>
        <a:p>
          <a:endParaRPr lang="cs-CZ"/>
        </a:p>
      </dgm:t>
    </dgm:pt>
    <dgm:pt modelId="{A3C3AEDF-1F22-4F0F-86E1-10F42751E1D9}" type="sibTrans" cxnId="{DBACBC19-D28D-445C-A9EC-F9E87609C53B}">
      <dgm:prSet/>
      <dgm:spPr/>
      <dgm:t>
        <a:bodyPr/>
        <a:lstStyle/>
        <a:p>
          <a:endParaRPr lang="cs-CZ"/>
        </a:p>
      </dgm:t>
    </dgm:pt>
    <dgm:pt modelId="{721F6CCD-7821-4EFA-924A-D54E20B0D51E}">
      <dgm:prSet phldrT="[Text]"/>
      <dgm:spPr/>
      <dgm:t>
        <a:bodyPr/>
        <a:lstStyle/>
        <a:p>
          <a:r>
            <a:rPr lang="cs-CZ" dirty="0" smtClean="0"/>
            <a:t>Překlady </a:t>
          </a:r>
          <a:endParaRPr lang="cs-CZ" dirty="0"/>
        </a:p>
      </dgm:t>
    </dgm:pt>
    <dgm:pt modelId="{9CF7027E-B062-4B2A-BE71-3D7FF44418AC}" type="parTrans" cxnId="{D8BB8C30-5A11-4612-A90F-1071A18F85E4}">
      <dgm:prSet/>
      <dgm:spPr/>
      <dgm:t>
        <a:bodyPr/>
        <a:lstStyle/>
        <a:p>
          <a:endParaRPr lang="cs-CZ"/>
        </a:p>
      </dgm:t>
    </dgm:pt>
    <dgm:pt modelId="{996F2EB7-9B1F-4A71-AF11-2E3608CD2A24}" type="sibTrans" cxnId="{D8BB8C30-5A11-4612-A90F-1071A18F85E4}">
      <dgm:prSet/>
      <dgm:spPr/>
      <dgm:t>
        <a:bodyPr/>
        <a:lstStyle/>
        <a:p>
          <a:endParaRPr lang="cs-CZ"/>
        </a:p>
      </dgm:t>
    </dgm:pt>
    <dgm:pt modelId="{AE3FBE4A-A507-4A71-A088-E79E86B05FF6}" type="pres">
      <dgm:prSet presAssocID="{7B9F4ED3-58C2-4DEA-82FD-C67F0358A8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B475359-AB9B-4D54-8959-9A8B48C12CFB}" type="pres">
      <dgm:prSet presAssocID="{1003C0E3-A228-4530-850B-E521B3AC4BD5}" presName="parentText" presStyleLbl="node1" presStyleIdx="0" presStyleCnt="2" custLinFactNeighborX="-402" custLinFactNeighborY="-47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31D8364-CF32-4210-8C81-CBFADC1C9D66}" type="pres">
      <dgm:prSet presAssocID="{1003C0E3-A228-4530-850B-E521B3AC4BD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D2AE781-A820-4365-B7A7-ACE24952894C}" type="pres">
      <dgm:prSet presAssocID="{3D9E4D3E-3CC4-4AEC-B419-A1155D8D7F6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20382E0-D19A-4D51-9F58-26BA38BA72C4}" type="pres">
      <dgm:prSet presAssocID="{3D9E4D3E-3CC4-4AEC-B419-A1155D8D7F6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93E880A-1064-4193-9279-07B2D8C77D2C}" srcId="{1003C0E3-A228-4530-850B-E521B3AC4BD5}" destId="{C0B26CA0-59A4-40AF-8C5E-CAA918E63596}" srcOrd="0" destOrd="0" parTransId="{03EEA5FB-58E5-487A-861B-FEC6509AF039}" sibTransId="{5D5155E7-52EA-41AC-B853-8535C6589631}"/>
    <dgm:cxn modelId="{66302AA9-EB87-40AA-BDDF-8B2F752225FC}" type="presOf" srcId="{3D9E4D3E-3CC4-4AEC-B419-A1155D8D7F64}" destId="{AD2AE781-A820-4365-B7A7-ACE24952894C}" srcOrd="0" destOrd="0" presId="urn:microsoft.com/office/officeart/2005/8/layout/vList2"/>
    <dgm:cxn modelId="{5157E3F9-5AFD-421E-B1EC-818EB726697C}" type="presOf" srcId="{BA89B8D4-2696-4AD0-8438-76AED264D61C}" destId="{331D8364-CF32-4210-8C81-CBFADC1C9D66}" srcOrd="0" destOrd="1" presId="urn:microsoft.com/office/officeart/2005/8/layout/vList2"/>
    <dgm:cxn modelId="{4E2C471B-E0D9-403B-A126-E467F1D8DA3C}" srcId="{3D9E4D3E-3CC4-4AEC-B419-A1155D8D7F64}" destId="{C869C1FA-F0B1-420D-9B63-B84BC3EAD50B}" srcOrd="0" destOrd="0" parTransId="{1124ACD7-FC4E-4575-9EE4-BCC8AB1287C2}" sibTransId="{2EA631A1-F738-449F-B008-8A5AF55297B9}"/>
    <dgm:cxn modelId="{3F5BC16F-830C-4507-B434-6158C517EBA6}" srcId="{7B9F4ED3-58C2-4DEA-82FD-C67F0358A8B9}" destId="{3D9E4D3E-3CC4-4AEC-B419-A1155D8D7F64}" srcOrd="1" destOrd="0" parTransId="{2E678739-B065-4411-B981-CC9A4D1338B6}" sibTransId="{59B6611A-6EFB-4C4A-B0A5-E7B6EE7A9491}"/>
    <dgm:cxn modelId="{51247BE1-EB37-41FD-9A1C-2F0B5709F33C}" type="presOf" srcId="{C869C1FA-F0B1-420D-9B63-B84BC3EAD50B}" destId="{E20382E0-D19A-4D51-9F58-26BA38BA72C4}" srcOrd="0" destOrd="0" presId="urn:microsoft.com/office/officeart/2005/8/layout/vList2"/>
    <dgm:cxn modelId="{D8BB8C30-5A11-4612-A90F-1071A18F85E4}" srcId="{1003C0E3-A228-4530-850B-E521B3AC4BD5}" destId="{721F6CCD-7821-4EFA-924A-D54E20B0D51E}" srcOrd="2" destOrd="0" parTransId="{9CF7027E-B062-4B2A-BE71-3D7FF44418AC}" sibTransId="{996F2EB7-9B1F-4A71-AF11-2E3608CD2A24}"/>
    <dgm:cxn modelId="{DBACBC19-D28D-445C-A9EC-F9E87609C53B}" srcId="{1003C0E3-A228-4530-850B-E521B3AC4BD5}" destId="{BA89B8D4-2696-4AD0-8438-76AED264D61C}" srcOrd="1" destOrd="0" parTransId="{A9358B58-B54A-46F6-B7EF-541283C251B3}" sibTransId="{A3C3AEDF-1F22-4F0F-86E1-10F42751E1D9}"/>
    <dgm:cxn modelId="{73EB1EAF-1E44-431F-B556-C45D320CB1DF}" type="presOf" srcId="{C0B26CA0-59A4-40AF-8C5E-CAA918E63596}" destId="{331D8364-CF32-4210-8C81-CBFADC1C9D66}" srcOrd="0" destOrd="0" presId="urn:microsoft.com/office/officeart/2005/8/layout/vList2"/>
    <dgm:cxn modelId="{CDA1B3D8-19B9-419C-8EA7-0DD0757BB275}" type="presOf" srcId="{1003C0E3-A228-4530-850B-E521B3AC4BD5}" destId="{EB475359-AB9B-4D54-8959-9A8B48C12CFB}" srcOrd="0" destOrd="0" presId="urn:microsoft.com/office/officeart/2005/8/layout/vList2"/>
    <dgm:cxn modelId="{6B699541-AC70-4D5E-A846-ED32E561227A}" type="presOf" srcId="{7B9F4ED3-58C2-4DEA-82FD-C67F0358A8B9}" destId="{AE3FBE4A-A507-4A71-A088-E79E86B05FF6}" srcOrd="0" destOrd="0" presId="urn:microsoft.com/office/officeart/2005/8/layout/vList2"/>
    <dgm:cxn modelId="{A0BD7D7A-731D-4E95-9C09-F5A998A03DBB}" type="presOf" srcId="{721F6CCD-7821-4EFA-924A-D54E20B0D51E}" destId="{331D8364-CF32-4210-8C81-CBFADC1C9D66}" srcOrd="0" destOrd="2" presId="urn:microsoft.com/office/officeart/2005/8/layout/vList2"/>
    <dgm:cxn modelId="{E0528206-462D-4891-B333-871214871B1C}" srcId="{7B9F4ED3-58C2-4DEA-82FD-C67F0358A8B9}" destId="{1003C0E3-A228-4530-850B-E521B3AC4BD5}" srcOrd="0" destOrd="0" parTransId="{335B395F-76E1-4833-B19F-A8CE5DAB0E30}" sibTransId="{16D2DAE8-48D3-437D-BC4B-3D71B2216A85}"/>
    <dgm:cxn modelId="{4998E896-473E-4BEC-B714-4F12F35EAEF5}" type="presParOf" srcId="{AE3FBE4A-A507-4A71-A088-E79E86B05FF6}" destId="{EB475359-AB9B-4D54-8959-9A8B48C12CFB}" srcOrd="0" destOrd="0" presId="urn:microsoft.com/office/officeart/2005/8/layout/vList2"/>
    <dgm:cxn modelId="{677EBA15-E889-46D9-AE96-D50B21BD1146}" type="presParOf" srcId="{AE3FBE4A-A507-4A71-A088-E79E86B05FF6}" destId="{331D8364-CF32-4210-8C81-CBFADC1C9D66}" srcOrd="1" destOrd="0" presId="urn:microsoft.com/office/officeart/2005/8/layout/vList2"/>
    <dgm:cxn modelId="{47AC129B-6978-4355-B747-FC310490FC43}" type="presParOf" srcId="{AE3FBE4A-A507-4A71-A088-E79E86B05FF6}" destId="{AD2AE781-A820-4365-B7A7-ACE24952894C}" srcOrd="2" destOrd="0" presId="urn:microsoft.com/office/officeart/2005/8/layout/vList2"/>
    <dgm:cxn modelId="{09069986-992F-42F8-903E-192610B20198}" type="presParOf" srcId="{AE3FBE4A-A507-4A71-A088-E79E86B05FF6}" destId="{E20382E0-D19A-4D51-9F58-26BA38BA72C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11A4C-C50F-4DE9-AB54-7BF9109DB62B}">
      <dsp:nvSpPr>
        <dsp:cNvPr id="0" name=""/>
        <dsp:cNvSpPr/>
      </dsp:nvSpPr>
      <dsp:spPr>
        <a:xfrm>
          <a:off x="15774" y="1168954"/>
          <a:ext cx="1904523" cy="19045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BBE903-DBC8-47EE-89A4-6354FE492102}">
      <dsp:nvSpPr>
        <dsp:cNvPr id="0" name=""/>
        <dsp:cNvSpPr/>
      </dsp:nvSpPr>
      <dsp:spPr>
        <a:xfrm>
          <a:off x="314081" y="2328428"/>
          <a:ext cx="1904523" cy="1904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EP	</a:t>
          </a:r>
          <a:endParaRPr lang="cs-CZ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kern="1200" dirty="0" smtClean="0"/>
            <a:t> Plenárka 4/4</a:t>
          </a:r>
          <a:endParaRPr lang="cs-CZ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2200" kern="1200" dirty="0"/>
        </a:p>
      </dsp:txBody>
      <dsp:txXfrm>
        <a:off x="369863" y="2384210"/>
        <a:ext cx="1792959" cy="1792959"/>
      </dsp:txXfrm>
    </dsp:sp>
    <dsp:sp modelId="{409CDE83-4D7D-4D9E-9366-299A61FB8F17}">
      <dsp:nvSpPr>
        <dsp:cNvPr id="0" name=""/>
        <dsp:cNvSpPr/>
      </dsp:nvSpPr>
      <dsp:spPr>
        <a:xfrm rot="19591">
          <a:off x="2283042" y="1900928"/>
          <a:ext cx="362753" cy="4576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/>
        </a:p>
      </dsp:txBody>
      <dsp:txXfrm>
        <a:off x="2283043" y="1992144"/>
        <a:ext cx="253927" cy="274578"/>
      </dsp:txXfrm>
    </dsp:sp>
    <dsp:sp modelId="{16113161-163F-4C2B-93C5-E0372F44B520}">
      <dsp:nvSpPr>
        <dsp:cNvPr id="0" name=""/>
        <dsp:cNvSpPr/>
      </dsp:nvSpPr>
      <dsp:spPr>
        <a:xfrm>
          <a:off x="2956718" y="1185714"/>
          <a:ext cx="1904523" cy="19045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8000" r="-6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E54312-5073-411F-B99E-25476883C1A4}">
      <dsp:nvSpPr>
        <dsp:cNvPr id="0" name=""/>
        <dsp:cNvSpPr/>
      </dsp:nvSpPr>
      <dsp:spPr>
        <a:xfrm>
          <a:off x="3266757" y="2328428"/>
          <a:ext cx="1904523" cy="1904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Rada </a:t>
          </a:r>
          <a:endParaRPr lang="cs-CZ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kern="1200" dirty="0" smtClean="0"/>
            <a:t>Rada ministrů 3/12/2018 </a:t>
          </a:r>
          <a:endParaRPr lang="cs-CZ" sz="2200" kern="1200" dirty="0"/>
        </a:p>
      </dsp:txBody>
      <dsp:txXfrm>
        <a:off x="3322539" y="2384210"/>
        <a:ext cx="1792959" cy="1792959"/>
      </dsp:txXfrm>
    </dsp:sp>
    <dsp:sp modelId="{7A0D8909-2C56-47BE-8643-8B8B34C8C73B}">
      <dsp:nvSpPr>
        <dsp:cNvPr id="0" name=""/>
        <dsp:cNvSpPr/>
      </dsp:nvSpPr>
      <dsp:spPr>
        <a:xfrm>
          <a:off x="5228095" y="1909161"/>
          <a:ext cx="366853" cy="4576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/>
        </a:p>
      </dsp:txBody>
      <dsp:txXfrm>
        <a:off x="5228095" y="2000687"/>
        <a:ext cx="256797" cy="274578"/>
      </dsp:txXfrm>
    </dsp:sp>
    <dsp:sp modelId="{9F6CCF25-00C2-4F88-8775-9E20154B8175}">
      <dsp:nvSpPr>
        <dsp:cNvPr id="0" name=""/>
        <dsp:cNvSpPr/>
      </dsp:nvSpPr>
      <dsp:spPr>
        <a:xfrm>
          <a:off x="5909394" y="1185714"/>
          <a:ext cx="1904523" cy="19045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E5F3F-461E-4DF3-A28D-9367F0B9787F}">
      <dsp:nvSpPr>
        <dsp:cNvPr id="0" name=""/>
        <dsp:cNvSpPr/>
      </dsp:nvSpPr>
      <dsp:spPr>
        <a:xfrm>
          <a:off x="6219433" y="2328428"/>
          <a:ext cx="1904523" cy="1904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Dohoda?</a:t>
          </a:r>
          <a:endParaRPr lang="cs-CZ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kern="1200" dirty="0" smtClean="0"/>
            <a:t>Podzim 2019?</a:t>
          </a:r>
          <a:endParaRPr lang="cs-CZ" sz="2200" kern="1200" dirty="0"/>
        </a:p>
      </dsp:txBody>
      <dsp:txXfrm>
        <a:off x="6275215" y="2384210"/>
        <a:ext cx="1792959" cy="17929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E5B9F-8A17-49BD-ACC1-38FAB95623E1}">
      <dsp:nvSpPr>
        <dsp:cNvPr id="0" name=""/>
        <dsp:cNvSpPr/>
      </dsp:nvSpPr>
      <dsp:spPr>
        <a:xfrm>
          <a:off x="0" y="-325963"/>
          <a:ext cx="10287380" cy="6860777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B7898E-4CD3-41CA-A908-D950C5BF00D3}">
      <dsp:nvSpPr>
        <dsp:cNvPr id="0" name=""/>
        <dsp:cNvSpPr/>
      </dsp:nvSpPr>
      <dsp:spPr>
        <a:xfrm>
          <a:off x="1234485" y="1767065"/>
          <a:ext cx="3394835" cy="201632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Povinný návrat auta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Povinný návrat řidiče (kam – domů, sídlo/pobočka dopravce)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Kompenzace ZTO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err="1" smtClean="0"/>
            <a:t>Cooling</a:t>
          </a:r>
          <a:r>
            <a:rPr lang="cs-CZ" sz="2400" kern="1200" dirty="0" smtClean="0"/>
            <a:t> </a:t>
          </a:r>
          <a:r>
            <a:rPr lang="cs-CZ" sz="2400" kern="1200" dirty="0" err="1" smtClean="0"/>
            <a:t>off</a:t>
          </a:r>
          <a:endParaRPr lang="cs-CZ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BTO v kabině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Odpočívky</a:t>
          </a:r>
        </a:p>
      </dsp:txBody>
      <dsp:txXfrm>
        <a:off x="1234485" y="1767065"/>
        <a:ext cx="3394835" cy="2016326"/>
      </dsp:txXfrm>
    </dsp:sp>
    <dsp:sp modelId="{7BD71BB3-849E-402F-9F32-11B08C30C9DC}">
      <dsp:nvSpPr>
        <dsp:cNvPr id="0" name=""/>
        <dsp:cNvSpPr/>
      </dsp:nvSpPr>
      <dsp:spPr>
        <a:xfrm>
          <a:off x="5143690" y="2425457"/>
          <a:ext cx="4012078" cy="201632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Lex </a:t>
          </a:r>
          <a:r>
            <a:rPr lang="cs-CZ" sz="2400" kern="1200" dirty="0" err="1" smtClean="0"/>
            <a:t>Specialis</a:t>
          </a:r>
          <a:endParaRPr lang="cs-CZ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err="1" smtClean="0"/>
            <a:t>Admin</a:t>
          </a:r>
          <a:r>
            <a:rPr lang="cs-CZ" sz="2400" kern="1200" dirty="0" smtClean="0"/>
            <a:t> zátěž</a:t>
          </a:r>
        </a:p>
      </dsp:txBody>
      <dsp:txXfrm>
        <a:off x="5143690" y="2425457"/>
        <a:ext cx="4012078" cy="20163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2B7F0-6298-4148-BAF8-DB4A0FF9BD58}">
      <dsp:nvSpPr>
        <dsp:cNvPr id="0" name=""/>
        <dsp:cNvSpPr/>
      </dsp:nvSpPr>
      <dsp:spPr>
        <a:xfrm>
          <a:off x="46927" y="23306"/>
          <a:ext cx="2267824" cy="578107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b="1" kern="1200" dirty="0" smtClean="0">
              <a:solidFill>
                <a:srgbClr val="00B050"/>
              </a:solidFill>
            </a:rPr>
            <a:t>Mimo PWD</a:t>
          </a:r>
          <a:r>
            <a:rPr lang="cs-CZ" sz="1800" b="1" kern="1200" dirty="0" smtClean="0"/>
            <a:t> </a:t>
          </a:r>
          <a:endParaRPr lang="cs-CZ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tranzit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mezinárodní bilaterální (bez omezení) 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1 + 1 nebo 0 + 2 navazující 3zemní přepravy, tzv. </a:t>
          </a:r>
          <a:r>
            <a:rPr lang="cs-CZ" sz="1800" kern="1200" dirty="0" err="1" smtClean="0"/>
            <a:t>cross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trade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b="1" kern="1200" dirty="0" smtClean="0">
              <a:solidFill>
                <a:srgbClr val="FF0000"/>
              </a:solidFill>
            </a:rPr>
            <a:t>Podmínka !</a:t>
          </a:r>
          <a:endParaRPr lang="cs-CZ" sz="1800" b="1" kern="1200" dirty="0">
            <a:solidFill>
              <a:srgbClr val="FF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DT 2. generace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b="1" kern="1200" dirty="0" smtClean="0">
              <a:solidFill>
                <a:srgbClr val="FF0000"/>
              </a:solidFill>
            </a:rPr>
            <a:t>Pod PWD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Kabotáž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Silniční úsek kombi dopravy v 1 ČS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Cokoliv nad rámec</a:t>
          </a:r>
          <a:endParaRPr lang="cs-CZ" sz="1800" kern="1200" dirty="0"/>
        </a:p>
      </dsp:txBody>
      <dsp:txXfrm>
        <a:off x="100065" y="76444"/>
        <a:ext cx="2161548" cy="5727941"/>
      </dsp:txXfrm>
    </dsp:sp>
    <dsp:sp modelId="{16794448-6BD4-4BDE-9267-9C2C6AC859FE}">
      <dsp:nvSpPr>
        <dsp:cNvPr id="0" name=""/>
        <dsp:cNvSpPr/>
      </dsp:nvSpPr>
      <dsp:spPr>
        <a:xfrm>
          <a:off x="0" y="5071957"/>
          <a:ext cx="2354420" cy="7557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0" rIns="4191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300" kern="1200" dirty="0" smtClean="0"/>
            <a:t>Rada</a:t>
          </a:r>
          <a:endParaRPr lang="cs-CZ" sz="3300" kern="1200" dirty="0"/>
        </a:p>
      </dsp:txBody>
      <dsp:txXfrm>
        <a:off x="0" y="5071957"/>
        <a:ext cx="1658042" cy="755735"/>
      </dsp:txXfrm>
    </dsp:sp>
    <dsp:sp modelId="{8F8C35B0-916B-4D58-8B2F-D542E93F0353}">
      <dsp:nvSpPr>
        <dsp:cNvPr id="0" name=""/>
        <dsp:cNvSpPr/>
      </dsp:nvSpPr>
      <dsp:spPr>
        <a:xfrm>
          <a:off x="1719506" y="5003645"/>
          <a:ext cx="824047" cy="82404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4A36A1-A027-42B7-AC41-CA930D1C642E}">
      <dsp:nvSpPr>
        <dsp:cNvPr id="0" name=""/>
        <dsp:cNvSpPr/>
      </dsp:nvSpPr>
      <dsp:spPr>
        <a:xfrm>
          <a:off x="2756474" y="20055"/>
          <a:ext cx="2354420" cy="578758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b="1" kern="1200" dirty="0" smtClean="0">
              <a:solidFill>
                <a:srgbClr val="00B050"/>
              </a:solidFill>
            </a:rPr>
            <a:t>Mimo PWD</a:t>
          </a:r>
          <a:endParaRPr lang="cs-CZ" sz="1800" b="1" kern="1200" dirty="0">
            <a:solidFill>
              <a:srgbClr val="00B05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Dtto</a:t>
          </a:r>
          <a:endParaRPr lang="cs-CZ" sz="1800" b="1" kern="1200" dirty="0">
            <a:solidFill>
              <a:srgbClr val="00B05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bez podmínky tachografu </a:t>
          </a:r>
          <a:endParaRPr lang="cs-CZ" sz="1800" b="1" kern="1200" dirty="0">
            <a:solidFill>
              <a:srgbClr val="00B05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800" b="1" kern="1200" dirty="0">
            <a:solidFill>
              <a:srgbClr val="00B050"/>
            </a:solidFill>
          </a:endParaRPr>
        </a:p>
      </dsp:txBody>
      <dsp:txXfrm>
        <a:off x="2811641" y="75222"/>
        <a:ext cx="2244086" cy="5732415"/>
      </dsp:txXfrm>
    </dsp:sp>
    <dsp:sp modelId="{92E0F7BE-BAD8-49D4-940C-9746B00A3C2B}">
      <dsp:nvSpPr>
        <dsp:cNvPr id="0" name=""/>
        <dsp:cNvSpPr/>
      </dsp:nvSpPr>
      <dsp:spPr>
        <a:xfrm>
          <a:off x="2779900" y="5071956"/>
          <a:ext cx="2354420" cy="7557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0" rIns="4191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300" kern="1200" dirty="0" smtClean="0"/>
            <a:t>EP</a:t>
          </a:r>
          <a:endParaRPr lang="cs-CZ" sz="3300" kern="1200" dirty="0"/>
        </a:p>
      </dsp:txBody>
      <dsp:txXfrm>
        <a:off x="2779900" y="5071956"/>
        <a:ext cx="1658042" cy="755735"/>
      </dsp:txXfrm>
    </dsp:sp>
    <dsp:sp modelId="{817666D0-802F-4B2E-BB4F-548B369F3E18}">
      <dsp:nvSpPr>
        <dsp:cNvPr id="0" name=""/>
        <dsp:cNvSpPr/>
      </dsp:nvSpPr>
      <dsp:spPr>
        <a:xfrm>
          <a:off x="4445965" y="5003645"/>
          <a:ext cx="824047" cy="82404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779CA4-FE3A-4DA1-845C-BFDF80331593}">
      <dsp:nvSpPr>
        <dsp:cNvPr id="0" name=""/>
        <dsp:cNvSpPr/>
      </dsp:nvSpPr>
      <dsp:spPr>
        <a:xfrm>
          <a:off x="5459923" y="0"/>
          <a:ext cx="2487138" cy="568084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podporujeme přístup 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nesouhlasíme s podmínkou DT 2. generace</a:t>
          </a:r>
          <a:endParaRPr lang="cs-CZ" sz="1800" kern="1200" dirty="0"/>
        </a:p>
      </dsp:txBody>
      <dsp:txXfrm>
        <a:off x="5518200" y="58277"/>
        <a:ext cx="2370584" cy="5622570"/>
      </dsp:txXfrm>
    </dsp:sp>
    <dsp:sp modelId="{F8E766A9-E47A-452E-9B9C-3EB0E2BCB33F}">
      <dsp:nvSpPr>
        <dsp:cNvPr id="0" name=""/>
        <dsp:cNvSpPr/>
      </dsp:nvSpPr>
      <dsp:spPr>
        <a:xfrm>
          <a:off x="5615503" y="5085412"/>
          <a:ext cx="2335655" cy="7287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0" rIns="4191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300" kern="1200" dirty="0" smtClean="0"/>
            <a:t>ČESMAD</a:t>
          </a:r>
          <a:endParaRPr lang="cs-CZ" sz="3300" kern="1200" dirty="0"/>
        </a:p>
      </dsp:txBody>
      <dsp:txXfrm>
        <a:off x="5615503" y="5085412"/>
        <a:ext cx="1644827" cy="728778"/>
      </dsp:txXfrm>
    </dsp:sp>
    <dsp:sp modelId="{982FE0C1-AC5A-4CF0-B72E-8F1CD5D8ACD6}">
      <dsp:nvSpPr>
        <dsp:cNvPr id="0" name=""/>
        <dsp:cNvSpPr/>
      </dsp:nvSpPr>
      <dsp:spPr>
        <a:xfrm>
          <a:off x="7303952" y="4925734"/>
          <a:ext cx="824047" cy="824047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2B7F0-6298-4148-BAF8-DB4A0FF9BD58}">
      <dsp:nvSpPr>
        <dsp:cNvPr id="0" name=""/>
        <dsp:cNvSpPr/>
      </dsp:nvSpPr>
      <dsp:spPr>
        <a:xfrm>
          <a:off x="46927" y="23306"/>
          <a:ext cx="2267824" cy="578107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b="1" kern="1200" dirty="0" smtClean="0"/>
            <a:t>Rozložení: </a:t>
          </a:r>
          <a:endParaRPr lang="cs-CZ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2x zkrácený + 2x běžný (možno 2 zkrácené za sebou)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Kompenzace před koncem 4. týdne (pokud 2 zkrácené za sebou kompenzace před koncem 3. týdne) 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b="1" kern="1200" dirty="0" smtClean="0"/>
            <a:t>Odpočinek v kabině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Běžný + kompenzace nesmí v kabině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Zkrácený – bez  omezení </a:t>
          </a:r>
          <a:endParaRPr lang="cs-CZ" sz="1800" kern="1200" dirty="0"/>
        </a:p>
      </dsp:txBody>
      <dsp:txXfrm>
        <a:off x="100065" y="76444"/>
        <a:ext cx="2161548" cy="5727941"/>
      </dsp:txXfrm>
    </dsp:sp>
    <dsp:sp modelId="{16794448-6BD4-4BDE-9267-9C2C6AC859FE}">
      <dsp:nvSpPr>
        <dsp:cNvPr id="0" name=""/>
        <dsp:cNvSpPr/>
      </dsp:nvSpPr>
      <dsp:spPr>
        <a:xfrm>
          <a:off x="35178" y="5481504"/>
          <a:ext cx="2354420" cy="3461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Rada</a:t>
          </a:r>
          <a:endParaRPr lang="cs-CZ" sz="2400" kern="1200" dirty="0"/>
        </a:p>
      </dsp:txBody>
      <dsp:txXfrm>
        <a:off x="35178" y="5481504"/>
        <a:ext cx="1658042" cy="346187"/>
      </dsp:txXfrm>
    </dsp:sp>
    <dsp:sp modelId="{8F8C35B0-916B-4D58-8B2F-D542E93F0353}">
      <dsp:nvSpPr>
        <dsp:cNvPr id="0" name=""/>
        <dsp:cNvSpPr/>
      </dsp:nvSpPr>
      <dsp:spPr>
        <a:xfrm>
          <a:off x="1719506" y="5003645"/>
          <a:ext cx="824047" cy="82404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4A36A1-A027-42B7-AC41-CA930D1C642E}">
      <dsp:nvSpPr>
        <dsp:cNvPr id="0" name=""/>
        <dsp:cNvSpPr/>
      </dsp:nvSpPr>
      <dsp:spPr>
        <a:xfrm>
          <a:off x="2756474" y="20055"/>
          <a:ext cx="2354420" cy="578758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b="1" kern="1200" dirty="0" smtClean="0"/>
            <a:t>Rozložení: </a:t>
          </a:r>
          <a:endParaRPr lang="cs-CZ" sz="1800" b="1" kern="1200" dirty="0">
            <a:solidFill>
              <a:srgbClr val="00B05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Jako dnes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b="1" kern="1200" dirty="0" smtClean="0"/>
            <a:t>Odpočinek v kabině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Úplný zákaz běžného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Zkrácený – bez omezení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800" kern="1200" dirty="0"/>
        </a:p>
      </dsp:txBody>
      <dsp:txXfrm>
        <a:off x="2811641" y="75222"/>
        <a:ext cx="2244086" cy="5732415"/>
      </dsp:txXfrm>
    </dsp:sp>
    <dsp:sp modelId="{92E0F7BE-BAD8-49D4-940C-9746B00A3C2B}">
      <dsp:nvSpPr>
        <dsp:cNvPr id="0" name=""/>
        <dsp:cNvSpPr/>
      </dsp:nvSpPr>
      <dsp:spPr>
        <a:xfrm>
          <a:off x="2779900" y="5071956"/>
          <a:ext cx="2354420" cy="7557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EP</a:t>
          </a:r>
          <a:endParaRPr lang="cs-CZ" sz="2400" kern="1200" dirty="0"/>
        </a:p>
      </dsp:txBody>
      <dsp:txXfrm>
        <a:off x="2779900" y="5071956"/>
        <a:ext cx="1658042" cy="755735"/>
      </dsp:txXfrm>
    </dsp:sp>
    <dsp:sp modelId="{817666D0-802F-4B2E-BB4F-548B369F3E18}">
      <dsp:nvSpPr>
        <dsp:cNvPr id="0" name=""/>
        <dsp:cNvSpPr/>
      </dsp:nvSpPr>
      <dsp:spPr>
        <a:xfrm>
          <a:off x="4445965" y="5003645"/>
          <a:ext cx="824047" cy="82404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779CA4-FE3A-4DA1-845C-BFDF80331593}">
      <dsp:nvSpPr>
        <dsp:cNvPr id="0" name=""/>
        <dsp:cNvSpPr/>
      </dsp:nvSpPr>
      <dsp:spPr>
        <a:xfrm>
          <a:off x="5483985" y="0"/>
          <a:ext cx="2487138" cy="568084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podpora možnosti 2 zkrácených za sebou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zkrácený musí být umožněn bez jakýkoliv podmínek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souhlas s návratem řidiče domů každé 3 – 4 týdny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nesouhlas s povinností záznamů 56 dní zpět (prostor pro postih drobných opomenutí a porušení se zdvojnásobí</a:t>
          </a:r>
          <a:endParaRPr lang="cs-CZ" sz="1800" kern="1200" dirty="0"/>
        </a:p>
      </dsp:txBody>
      <dsp:txXfrm>
        <a:off x="5542262" y="58277"/>
        <a:ext cx="2370584" cy="5622570"/>
      </dsp:txXfrm>
    </dsp:sp>
    <dsp:sp modelId="{F8E766A9-E47A-452E-9B9C-3EB0E2BCB33F}">
      <dsp:nvSpPr>
        <dsp:cNvPr id="0" name=""/>
        <dsp:cNvSpPr/>
      </dsp:nvSpPr>
      <dsp:spPr>
        <a:xfrm>
          <a:off x="5615503" y="5085412"/>
          <a:ext cx="2335655" cy="7287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ČESMAD</a:t>
          </a:r>
          <a:endParaRPr lang="cs-CZ" sz="2400" kern="1200" dirty="0"/>
        </a:p>
      </dsp:txBody>
      <dsp:txXfrm>
        <a:off x="5615503" y="5085412"/>
        <a:ext cx="1644827" cy="728778"/>
      </dsp:txXfrm>
    </dsp:sp>
    <dsp:sp modelId="{982FE0C1-AC5A-4CF0-B72E-8F1CD5D8ACD6}">
      <dsp:nvSpPr>
        <dsp:cNvPr id="0" name=""/>
        <dsp:cNvSpPr/>
      </dsp:nvSpPr>
      <dsp:spPr>
        <a:xfrm>
          <a:off x="7303952" y="4925734"/>
          <a:ext cx="824047" cy="824047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2B7F0-6298-4148-BAF8-DB4A0FF9BD58}">
      <dsp:nvSpPr>
        <dsp:cNvPr id="0" name=""/>
        <dsp:cNvSpPr/>
      </dsp:nvSpPr>
      <dsp:spPr>
        <a:xfrm>
          <a:off x="46927" y="23306"/>
          <a:ext cx="2267824" cy="578107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b="0" kern="1200" dirty="0" smtClean="0"/>
            <a:t>ponechává </a:t>
          </a:r>
          <a:r>
            <a:rPr lang="cs-CZ" sz="1800" b="0" kern="1200" dirty="0" smtClean="0">
              <a:solidFill>
                <a:srgbClr val="FF0000"/>
              </a:solidFill>
            </a:rPr>
            <a:t>3 operace v 7 dnech</a:t>
          </a:r>
          <a:endParaRPr lang="cs-CZ" sz="1800" b="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cs-CZ" sz="1800" b="1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cs-CZ" sz="1800" kern="1200" dirty="0" smtClean="0"/>
            <a:t> dopravce nesmí </a:t>
          </a:r>
          <a:r>
            <a:rPr lang="cs-CZ" sz="1800" kern="1200" dirty="0" err="1" smtClean="0"/>
            <a:t>kabotovat</a:t>
          </a:r>
          <a:r>
            <a:rPr lang="cs-CZ" sz="1800" kern="1200" dirty="0" smtClean="0"/>
            <a:t> ve stejném ČS před uplynutím </a:t>
          </a:r>
          <a:r>
            <a:rPr lang="cs-CZ" sz="1800" kern="1200" dirty="0" smtClean="0">
              <a:solidFill>
                <a:srgbClr val="FF0000"/>
              </a:solidFill>
            </a:rPr>
            <a:t>5 dní (tzv. </a:t>
          </a:r>
          <a:r>
            <a:rPr lang="cs-CZ" sz="1800" kern="1200" dirty="0" err="1" smtClean="0">
              <a:solidFill>
                <a:srgbClr val="FF0000"/>
              </a:solidFill>
            </a:rPr>
            <a:t>cooling</a:t>
          </a:r>
          <a:r>
            <a:rPr lang="cs-CZ" sz="1800" kern="1200" dirty="0" smtClean="0">
              <a:solidFill>
                <a:srgbClr val="FF0000"/>
              </a:solidFill>
            </a:rPr>
            <a:t> </a:t>
          </a:r>
          <a:r>
            <a:rPr lang="cs-CZ" sz="1800" kern="1200" dirty="0" err="1" smtClean="0">
              <a:solidFill>
                <a:srgbClr val="FF0000"/>
              </a:solidFill>
            </a:rPr>
            <a:t>off</a:t>
          </a:r>
          <a:r>
            <a:rPr lang="cs-CZ" sz="1800" kern="1200" dirty="0" smtClean="0">
              <a:solidFill>
                <a:srgbClr val="FF0000"/>
              </a:solidFill>
            </a:rPr>
            <a:t> perioda</a:t>
          </a:r>
          <a:r>
            <a:rPr lang="cs-CZ" sz="1800" kern="1200" dirty="0" smtClean="0"/>
            <a:t>)</a:t>
          </a:r>
          <a:endParaRPr lang="cs-CZ" sz="1800" b="1" kern="1200" dirty="0"/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800" b="0" kern="1200" dirty="0"/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800" b="0" kern="1200" dirty="0"/>
        </a:p>
      </dsp:txBody>
      <dsp:txXfrm>
        <a:off x="100065" y="76444"/>
        <a:ext cx="2161548" cy="5727941"/>
      </dsp:txXfrm>
    </dsp:sp>
    <dsp:sp modelId="{16794448-6BD4-4BDE-9267-9C2C6AC859FE}">
      <dsp:nvSpPr>
        <dsp:cNvPr id="0" name=""/>
        <dsp:cNvSpPr/>
      </dsp:nvSpPr>
      <dsp:spPr>
        <a:xfrm>
          <a:off x="0" y="5071933"/>
          <a:ext cx="2354420" cy="7557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0" rIns="4191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300" kern="1200" dirty="0" smtClean="0"/>
            <a:t>Rada</a:t>
          </a:r>
          <a:endParaRPr lang="cs-CZ" sz="3300" kern="1200" dirty="0"/>
        </a:p>
      </dsp:txBody>
      <dsp:txXfrm>
        <a:off x="0" y="5071933"/>
        <a:ext cx="1658042" cy="755735"/>
      </dsp:txXfrm>
    </dsp:sp>
    <dsp:sp modelId="{8F8C35B0-916B-4D58-8B2F-D542E93F0353}">
      <dsp:nvSpPr>
        <dsp:cNvPr id="0" name=""/>
        <dsp:cNvSpPr/>
      </dsp:nvSpPr>
      <dsp:spPr>
        <a:xfrm>
          <a:off x="1719506" y="5003645"/>
          <a:ext cx="824047" cy="82404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4A36A1-A027-42B7-AC41-CA930D1C642E}">
      <dsp:nvSpPr>
        <dsp:cNvPr id="0" name=""/>
        <dsp:cNvSpPr/>
      </dsp:nvSpPr>
      <dsp:spPr>
        <a:xfrm>
          <a:off x="2756474" y="20055"/>
          <a:ext cx="2354420" cy="578758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err="1" smtClean="0">
              <a:solidFill>
                <a:srgbClr val="FF0000"/>
              </a:solidFill>
            </a:rPr>
            <a:t>cooling</a:t>
          </a:r>
          <a:r>
            <a:rPr lang="cs-CZ" sz="1800" kern="1200" dirty="0" smtClean="0">
              <a:solidFill>
                <a:srgbClr val="FF0000"/>
              </a:solidFill>
            </a:rPr>
            <a:t> </a:t>
          </a:r>
          <a:r>
            <a:rPr lang="cs-CZ" sz="1800" kern="1200" dirty="0" err="1" smtClean="0">
              <a:solidFill>
                <a:srgbClr val="FF0000"/>
              </a:solidFill>
            </a:rPr>
            <a:t>off</a:t>
          </a:r>
          <a:r>
            <a:rPr lang="cs-CZ" sz="1800" kern="1200" dirty="0" smtClean="0">
              <a:solidFill>
                <a:srgbClr val="FF0000"/>
              </a:solidFill>
            </a:rPr>
            <a:t> 3 dny</a:t>
          </a:r>
          <a:endParaRPr lang="cs-CZ" sz="1800" b="1" kern="1200" dirty="0">
            <a:solidFill>
              <a:srgbClr val="FF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celková lhůta </a:t>
          </a:r>
          <a:r>
            <a:rPr lang="cs-CZ" sz="1800" kern="1200" dirty="0" smtClean="0">
              <a:solidFill>
                <a:srgbClr val="FF0000"/>
              </a:solidFill>
            </a:rPr>
            <a:t>3 dny </a:t>
          </a:r>
          <a:r>
            <a:rPr lang="cs-CZ" sz="1800" kern="1200" dirty="0" smtClean="0"/>
            <a:t>bez omezení počtu operací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Před novou kabotáží povinně zpět do ČS usazení</a:t>
          </a:r>
          <a:endParaRPr lang="cs-CZ" sz="1800" kern="1200" dirty="0"/>
        </a:p>
      </dsp:txBody>
      <dsp:txXfrm>
        <a:off x="2811641" y="75222"/>
        <a:ext cx="2244086" cy="5732415"/>
      </dsp:txXfrm>
    </dsp:sp>
    <dsp:sp modelId="{92E0F7BE-BAD8-49D4-940C-9746B00A3C2B}">
      <dsp:nvSpPr>
        <dsp:cNvPr id="0" name=""/>
        <dsp:cNvSpPr/>
      </dsp:nvSpPr>
      <dsp:spPr>
        <a:xfrm>
          <a:off x="2779900" y="5071956"/>
          <a:ext cx="2354420" cy="7557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0" rIns="4191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300" kern="1200" dirty="0" smtClean="0"/>
            <a:t>EP</a:t>
          </a:r>
          <a:endParaRPr lang="cs-CZ" sz="3300" kern="1200" dirty="0"/>
        </a:p>
      </dsp:txBody>
      <dsp:txXfrm>
        <a:off x="2779900" y="5071956"/>
        <a:ext cx="1658042" cy="755735"/>
      </dsp:txXfrm>
    </dsp:sp>
    <dsp:sp modelId="{817666D0-802F-4B2E-BB4F-548B369F3E18}">
      <dsp:nvSpPr>
        <dsp:cNvPr id="0" name=""/>
        <dsp:cNvSpPr/>
      </dsp:nvSpPr>
      <dsp:spPr>
        <a:xfrm>
          <a:off x="4445965" y="5003645"/>
          <a:ext cx="824047" cy="82404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779CA4-FE3A-4DA1-845C-BFDF80331593}">
      <dsp:nvSpPr>
        <dsp:cNvPr id="0" name=""/>
        <dsp:cNvSpPr/>
      </dsp:nvSpPr>
      <dsp:spPr>
        <a:xfrm>
          <a:off x="5483985" y="0"/>
          <a:ext cx="2487138" cy="568084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err="1" smtClean="0">
              <a:solidFill>
                <a:srgbClr val="FF0000"/>
              </a:solidFill>
            </a:rPr>
            <a:t>cooling</a:t>
          </a:r>
          <a:r>
            <a:rPr lang="cs-CZ" sz="1800" kern="1200" dirty="0" smtClean="0">
              <a:solidFill>
                <a:srgbClr val="FF0000"/>
              </a:solidFill>
            </a:rPr>
            <a:t> </a:t>
          </a:r>
          <a:r>
            <a:rPr lang="cs-CZ" sz="1800" kern="1200" dirty="0" err="1" smtClean="0">
              <a:solidFill>
                <a:srgbClr val="FF0000"/>
              </a:solidFill>
            </a:rPr>
            <a:t>off</a:t>
          </a:r>
          <a:r>
            <a:rPr lang="cs-CZ" sz="1800" kern="1200" dirty="0" smtClean="0">
              <a:solidFill>
                <a:srgbClr val="FF0000"/>
              </a:solidFill>
            </a:rPr>
            <a:t> 3-5 dní</a:t>
          </a:r>
          <a:endParaRPr lang="cs-CZ" sz="1800" kern="1200" dirty="0">
            <a:solidFill>
              <a:srgbClr val="FF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relativně flexibilní výměnou za liberální model vysílání</a:t>
          </a:r>
          <a:endParaRPr lang="cs-CZ" sz="1800" kern="1200" dirty="0"/>
        </a:p>
      </dsp:txBody>
      <dsp:txXfrm>
        <a:off x="5542262" y="58277"/>
        <a:ext cx="2370584" cy="5622570"/>
      </dsp:txXfrm>
    </dsp:sp>
    <dsp:sp modelId="{F8E766A9-E47A-452E-9B9C-3EB0E2BCB33F}">
      <dsp:nvSpPr>
        <dsp:cNvPr id="0" name=""/>
        <dsp:cNvSpPr/>
      </dsp:nvSpPr>
      <dsp:spPr>
        <a:xfrm>
          <a:off x="5615503" y="5085412"/>
          <a:ext cx="2335655" cy="7287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0" rIns="4191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300" kern="1200" dirty="0" smtClean="0"/>
            <a:t>ČESMAD</a:t>
          </a:r>
          <a:endParaRPr lang="cs-CZ" sz="3300" kern="1200" dirty="0"/>
        </a:p>
      </dsp:txBody>
      <dsp:txXfrm>
        <a:off x="5615503" y="5085412"/>
        <a:ext cx="1644827" cy="728778"/>
      </dsp:txXfrm>
    </dsp:sp>
    <dsp:sp modelId="{982FE0C1-AC5A-4CF0-B72E-8F1CD5D8ACD6}">
      <dsp:nvSpPr>
        <dsp:cNvPr id="0" name=""/>
        <dsp:cNvSpPr/>
      </dsp:nvSpPr>
      <dsp:spPr>
        <a:xfrm>
          <a:off x="7303952" y="4925734"/>
          <a:ext cx="824047" cy="824047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53C2D-A811-432A-BA71-B40920039EA0}">
      <dsp:nvSpPr>
        <dsp:cNvPr id="0" name=""/>
        <dsp:cNvSpPr/>
      </dsp:nvSpPr>
      <dsp:spPr>
        <a:xfrm>
          <a:off x="0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271463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Zástupce ve FR!</a:t>
          </a:r>
        </a:p>
        <a:p>
          <a:pPr marL="271463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Pokuty většinou na místě €750 za </a:t>
          </a:r>
          <a:r>
            <a:rPr lang="cs-CZ" sz="1800" kern="1200" dirty="0" err="1" smtClean="0"/>
            <a:t>neregistraci</a:t>
          </a:r>
          <a:endParaRPr lang="cs-CZ" sz="1800" kern="1200" dirty="0" smtClean="0"/>
        </a:p>
      </dsp:txBody>
      <dsp:txXfrm>
        <a:off x="0" y="2167466"/>
        <a:ext cx="2655093" cy="2167466"/>
      </dsp:txXfrm>
    </dsp:sp>
    <dsp:sp modelId="{C724D6C9-60FF-45C2-9E31-999EBFBDBCA8}">
      <dsp:nvSpPr>
        <dsp:cNvPr id="0" name=""/>
        <dsp:cNvSpPr/>
      </dsp:nvSpPr>
      <dsp:spPr>
        <a:xfrm>
          <a:off x="427045" y="325120"/>
          <a:ext cx="1804416" cy="180441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9FF42B-9E85-4222-A7FF-5AC737890F0C}">
      <dsp:nvSpPr>
        <dsp:cNvPr id="0" name=""/>
        <dsp:cNvSpPr/>
      </dsp:nvSpPr>
      <dsp:spPr>
        <a:xfrm>
          <a:off x="2736453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Dokumenty u řidiče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Postih jednatelů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Hollabrun</a:t>
          </a:r>
          <a:endParaRPr lang="cs-CZ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Inspekce práce CZ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kern="1200" dirty="0"/>
        </a:p>
      </dsp:txBody>
      <dsp:txXfrm>
        <a:off x="2736453" y="2167466"/>
        <a:ext cx="2655093" cy="2167466"/>
      </dsp:txXfrm>
    </dsp:sp>
    <dsp:sp modelId="{B1829FD8-5E5E-43C5-B159-D9376D343076}">
      <dsp:nvSpPr>
        <dsp:cNvPr id="0" name=""/>
        <dsp:cNvSpPr/>
      </dsp:nvSpPr>
      <dsp:spPr>
        <a:xfrm>
          <a:off x="3161791" y="325120"/>
          <a:ext cx="1804416" cy="180441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74E11E-5165-4D6A-80B6-6AFF1800E980}">
      <dsp:nvSpPr>
        <dsp:cNvPr id="0" name=""/>
        <dsp:cNvSpPr/>
      </dsp:nvSpPr>
      <dsp:spPr>
        <a:xfrm>
          <a:off x="5471199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Kontroly na silnici výjimečně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Východní Německo (Magdeburg, Drážďany)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Opakované dotazy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kern="1200" dirty="0"/>
        </a:p>
      </dsp:txBody>
      <dsp:txXfrm>
        <a:off x="5471199" y="2167466"/>
        <a:ext cx="2655093" cy="2167466"/>
      </dsp:txXfrm>
    </dsp:sp>
    <dsp:sp modelId="{8AA69DC2-3415-4547-9AD3-E1FB2809C46E}">
      <dsp:nvSpPr>
        <dsp:cNvPr id="0" name=""/>
        <dsp:cNvSpPr/>
      </dsp:nvSpPr>
      <dsp:spPr>
        <a:xfrm>
          <a:off x="5896538" y="325120"/>
          <a:ext cx="1804416" cy="180441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686CD3-E403-4D63-AE43-5DCDC823A465}">
      <dsp:nvSpPr>
        <dsp:cNvPr id="0" name=""/>
        <dsp:cNvSpPr/>
      </dsp:nvSpPr>
      <dsp:spPr>
        <a:xfrm>
          <a:off x="325119" y="4334933"/>
          <a:ext cx="7477760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475359-AB9B-4D54-8959-9A8B48C12CFB}">
      <dsp:nvSpPr>
        <dsp:cNvPr id="0" name=""/>
        <dsp:cNvSpPr/>
      </dsp:nvSpPr>
      <dsp:spPr>
        <a:xfrm>
          <a:off x="0" y="210677"/>
          <a:ext cx="81280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700" kern="1200" dirty="0" smtClean="0"/>
            <a:t>Argumentace proti</a:t>
          </a:r>
          <a:endParaRPr lang="cs-CZ" sz="4700" kern="1200" dirty="0"/>
        </a:p>
      </dsp:txBody>
      <dsp:txXfrm>
        <a:off x="55030" y="265707"/>
        <a:ext cx="8017940" cy="1017235"/>
      </dsp:txXfrm>
    </dsp:sp>
    <dsp:sp modelId="{331D8364-CF32-4210-8C81-CBFADC1C9D66}">
      <dsp:nvSpPr>
        <dsp:cNvPr id="0" name=""/>
        <dsp:cNvSpPr/>
      </dsp:nvSpPr>
      <dsp:spPr>
        <a:xfrm>
          <a:off x="0" y="1347273"/>
          <a:ext cx="8128000" cy="1945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59690" rIns="334264" bIns="5969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3700" kern="1200" dirty="0" smtClean="0"/>
            <a:t>Projednávání Balíčku mobility</a:t>
          </a:r>
          <a:endParaRPr lang="cs-CZ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3700" kern="1200" dirty="0" smtClean="0"/>
            <a:t>Vynětí většiny přeprav ze směrnice</a:t>
          </a:r>
          <a:endParaRPr lang="cs-CZ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3700" kern="1200" dirty="0" smtClean="0"/>
            <a:t>Překlady </a:t>
          </a:r>
          <a:endParaRPr lang="cs-CZ" sz="3700" kern="1200" dirty="0"/>
        </a:p>
      </dsp:txBody>
      <dsp:txXfrm>
        <a:off x="0" y="1347273"/>
        <a:ext cx="8128000" cy="1945800"/>
      </dsp:txXfrm>
    </dsp:sp>
    <dsp:sp modelId="{AD2AE781-A820-4365-B7A7-ACE24952894C}">
      <dsp:nvSpPr>
        <dsp:cNvPr id="0" name=""/>
        <dsp:cNvSpPr/>
      </dsp:nvSpPr>
      <dsp:spPr>
        <a:xfrm>
          <a:off x="0" y="3293073"/>
          <a:ext cx="81280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700" kern="1200" dirty="0" smtClean="0"/>
            <a:t>Vynucování ze strany zákazníků</a:t>
          </a:r>
          <a:endParaRPr lang="cs-CZ" sz="4700" kern="1200" dirty="0"/>
        </a:p>
      </dsp:txBody>
      <dsp:txXfrm>
        <a:off x="55030" y="3348103"/>
        <a:ext cx="8017940" cy="1017235"/>
      </dsp:txXfrm>
    </dsp:sp>
    <dsp:sp modelId="{E20382E0-D19A-4D51-9F58-26BA38BA72C4}">
      <dsp:nvSpPr>
        <dsp:cNvPr id="0" name=""/>
        <dsp:cNvSpPr/>
      </dsp:nvSpPr>
      <dsp:spPr>
        <a:xfrm>
          <a:off x="0" y="4420368"/>
          <a:ext cx="8128000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59690" rIns="334264" bIns="5969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3700" kern="1200" dirty="0" smtClean="0"/>
            <a:t>Odmítají zohlednit v ceně přeprav</a:t>
          </a:r>
          <a:endParaRPr lang="cs-CZ" sz="3700" kern="1200" dirty="0"/>
        </a:p>
      </dsp:txBody>
      <dsp:txXfrm>
        <a:off x="0" y="4420368"/>
        <a:ext cx="8128000" cy="778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34F3DAE-55CA-4A1B-A993-E8BC35947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6B58BD06-5534-4BC8-8F27-9A07A1B2C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E363EA44-7328-425E-9EB8-8A527FE4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4B10-2A82-4ACD-9B0F-68E18A89D691}" type="datetimeFigureOut">
              <a:rPr lang="sk-SK" smtClean="0"/>
              <a:t>16. 10. 2019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0D49CD4F-3D5B-4A04-A89E-7740A40E1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381EDC46-45A0-4A92-8D17-B75EBD175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EE65-0236-4A1A-8D3B-1F758F9D9E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096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75271AE-8225-4C08-A829-2AD4A2B21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="" xmlns:a16="http://schemas.microsoft.com/office/drawing/2014/main" id="{305D0DE3-12D2-448F-B460-A40908CC13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="" xmlns:a16="http://schemas.microsoft.com/office/drawing/2014/main" id="{2CC6AB8B-EAF9-48EE-A89D-3C6FCF1A9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="" xmlns:a16="http://schemas.microsoft.com/office/drawing/2014/main" id="{A54510ED-2AD9-4C88-AA81-76C98D233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4B10-2A82-4ACD-9B0F-68E18A89D691}" type="datetimeFigureOut">
              <a:rPr lang="sk-SK" smtClean="0"/>
              <a:t>16. 10. 2019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="" xmlns:a16="http://schemas.microsoft.com/office/drawing/2014/main" id="{AD701DBB-9621-4332-B3FE-E2AE78F73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="" xmlns:a16="http://schemas.microsoft.com/office/drawing/2014/main" id="{412F4DA0-28DE-4415-98B5-65FC64792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EE65-0236-4A1A-8D3B-1F758F9D9E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3760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8B8A939-54D9-40DB-BD7D-5B29D7E9E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="" xmlns:a16="http://schemas.microsoft.com/office/drawing/2014/main" id="{36594F91-EA1D-466A-A982-64332072D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79084203-44AC-4266-86E0-15F0BEFE7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4B10-2A82-4ACD-9B0F-68E18A89D691}" type="datetimeFigureOut">
              <a:rPr lang="sk-SK" smtClean="0"/>
              <a:t>16. 10. 2019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6EA82F6D-51A6-49CE-8DE9-1913B283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730F9F2F-B1B0-4EFC-91D8-1FF04C65B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EE65-0236-4A1A-8D3B-1F758F9D9E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0282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="" xmlns:a16="http://schemas.microsoft.com/office/drawing/2014/main" id="{09BEF791-EEA3-481E-8769-8AA4BBC0E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="" xmlns:a16="http://schemas.microsoft.com/office/drawing/2014/main" id="{0D485050-2CE5-4698-A8AB-0B6DD5D1B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267E7BBA-F5A3-4B13-A9F7-181844877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4B10-2A82-4ACD-9B0F-68E18A89D691}" type="datetimeFigureOut">
              <a:rPr lang="sk-SK" smtClean="0"/>
              <a:t>16. 10. 2019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2E0A75E0-1AE0-4F41-8FA2-5D3CDA551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EC042078-2C5F-44AB-B243-53FCBA87C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EE65-0236-4A1A-8D3B-1F758F9D9E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7408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2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3027F7F-F8BB-435C-99B0-6E0B00ECF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E9F44C38-190F-47BF-B7BA-DF9018E2A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F77FAD05-E93A-4905-8054-450FA8204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4B10-2A82-4ACD-9B0F-68E18A89D691}" type="datetimeFigureOut">
              <a:rPr lang="sk-SK" smtClean="0"/>
              <a:t>16. 10. 2019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6278032E-F0FE-47F9-9074-671FFF6FA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9080E2F5-A796-4185-BF8A-A4E56ECDD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EE65-0236-4A1A-8D3B-1F758F9D9E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9590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8E9B589-B124-46D4-AE91-C562E51C5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="" xmlns:a16="http://schemas.microsoft.com/office/drawing/2014/main" id="{3B12F6E2-9851-445A-A0E2-04DCA1FDB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79123FCC-F255-401A-BF1B-75FF506C4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4B10-2A82-4ACD-9B0F-68E18A89D691}" type="datetimeFigureOut">
              <a:rPr lang="sk-SK" smtClean="0"/>
              <a:t>16. 10. 2019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730C2B8A-E1B4-4C1A-AE1C-8B861E47B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4C463740-0A61-4C3E-8DED-856C27DE8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EE65-0236-4A1A-8D3B-1F758F9D9E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3274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A91980F-5997-4076-A8C5-5C4929130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E509A67B-904B-4C7D-AB13-852FE6C163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="" xmlns:a16="http://schemas.microsoft.com/office/drawing/2014/main" id="{A3F1371D-E771-47F1-8C69-5C6474808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="" xmlns:a16="http://schemas.microsoft.com/office/drawing/2014/main" id="{729B44FE-3077-455F-8332-0C8836186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4B10-2A82-4ACD-9B0F-68E18A89D691}" type="datetimeFigureOut">
              <a:rPr lang="sk-SK" smtClean="0"/>
              <a:t>16. 10. 2019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="" xmlns:a16="http://schemas.microsoft.com/office/drawing/2014/main" id="{66AC56E2-76E9-466A-9CBD-DC645B794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="" xmlns:a16="http://schemas.microsoft.com/office/drawing/2014/main" id="{4329A822-10A8-4668-9C09-E4C2C62F5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EE65-0236-4A1A-8D3B-1F758F9D9E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0588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6BEA91C-71F6-41B0-BDAC-13F70E7E8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="" xmlns:a16="http://schemas.microsoft.com/office/drawing/2014/main" id="{17E22825-0A91-444A-940E-A58CF0110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="" xmlns:a16="http://schemas.microsoft.com/office/drawing/2014/main" id="{A18EE220-5294-44B6-AE58-B7946B830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="" xmlns:a16="http://schemas.microsoft.com/office/drawing/2014/main" id="{2B04A391-8865-40C0-999B-7B2ED008A0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="" xmlns:a16="http://schemas.microsoft.com/office/drawing/2014/main" id="{D8CEF494-40C4-410D-80DE-A58097C758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="" xmlns:a16="http://schemas.microsoft.com/office/drawing/2014/main" id="{E72E6AA1-A41A-40EC-9B18-0E95FE918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4B10-2A82-4ACD-9B0F-68E18A89D691}" type="datetimeFigureOut">
              <a:rPr lang="sk-SK" smtClean="0"/>
              <a:t>16. 10. 2019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="" xmlns:a16="http://schemas.microsoft.com/office/drawing/2014/main" id="{5432FF34-9331-483A-8DA7-09AE795D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="" xmlns:a16="http://schemas.microsoft.com/office/drawing/2014/main" id="{CE67182C-7A7F-4E1D-A479-A44BA29E8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EE65-0236-4A1A-8D3B-1F758F9D9E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9491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75F055B-CF4E-4C71-BC06-4D298D62C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="" xmlns:a16="http://schemas.microsoft.com/office/drawing/2014/main" id="{5460A124-5515-404D-99A8-AEDFA4E35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4B10-2A82-4ACD-9B0F-68E18A89D691}" type="datetimeFigureOut">
              <a:rPr lang="sk-SK" smtClean="0"/>
              <a:t>16. 10. 2019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="" xmlns:a16="http://schemas.microsoft.com/office/drawing/2014/main" id="{83585DC3-9620-4DA2-A231-F35896404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="" xmlns:a16="http://schemas.microsoft.com/office/drawing/2014/main" id="{E14841E7-4402-4AB7-8ED0-671B32AC3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EE65-0236-4A1A-8D3B-1F758F9D9E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872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="" xmlns:a16="http://schemas.microsoft.com/office/drawing/2014/main" id="{AC91671D-10E5-437C-B631-309FA1123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4B10-2A82-4ACD-9B0F-68E18A89D691}" type="datetimeFigureOut">
              <a:rPr lang="sk-SK" smtClean="0"/>
              <a:t>16. 10. 2019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="" xmlns:a16="http://schemas.microsoft.com/office/drawing/2014/main" id="{5C1F8390-781C-4DDC-B9A6-F0805EA02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="" xmlns:a16="http://schemas.microsoft.com/office/drawing/2014/main" id="{80AF6298-567B-4897-BAE5-C5AC6D800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EE65-0236-4A1A-8D3B-1F758F9D9E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2731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D56D8DF-C0E4-41BD-B4FD-C48E2140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99B660F8-D352-42B4-AD83-2AB61694C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="" xmlns:a16="http://schemas.microsoft.com/office/drawing/2014/main" id="{56827C65-7003-402D-BF38-67E772D1A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="" xmlns:a16="http://schemas.microsoft.com/office/drawing/2014/main" id="{0D801938-0456-4E94-ACCF-43521CD4D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4B10-2A82-4ACD-9B0F-68E18A89D691}" type="datetimeFigureOut">
              <a:rPr lang="sk-SK" smtClean="0"/>
              <a:t>16. 10. 2019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="" xmlns:a16="http://schemas.microsoft.com/office/drawing/2014/main" id="{915DF603-8972-42D8-8023-B647FFCA6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="" xmlns:a16="http://schemas.microsoft.com/office/drawing/2014/main" id="{CA8F91EC-2179-4802-816D-5AE91C271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EE65-0236-4A1A-8D3B-1F758F9D9E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9887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="" xmlns:a16="http://schemas.microsoft.com/office/drawing/2014/main" id="{0E113D66-B9AC-40A0-9C83-2CD414D93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="" xmlns:a16="http://schemas.microsoft.com/office/drawing/2014/main" id="{6A4CD445-BBFE-4CD1-8F58-1740CA973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AEC2A479-BC02-48E6-9071-6CB8B72B33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E4B10-2A82-4ACD-9B0F-68E18A89D691}" type="datetimeFigureOut">
              <a:rPr lang="sk-SK" smtClean="0"/>
              <a:t>16. 10. 2019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A9C67F60-D3C4-44D5-B1DE-B4EA48DD9D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6D3188F3-688B-4DC1-B505-B72E20825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BEE65-0236-4A1A-8D3B-1F758F9D9E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573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psi.travail.gouv.fr/auth/login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fo.odoprave.cz/data/files/francie-vysilani-pracovniku-kabotaz-2016-06-28-1-525.pdf" TargetMode="External"/><Relationship Id="rId5" Type="http://schemas.openxmlformats.org/officeDocument/2006/relationships/hyperlink" Target="http://www.cssz.cz/cz/evropska-unie/urceni-statu-pojisteni/urceni-statu-pojisteni-dle-novych-narizeni-883-2004-a-987-2009/podani-zadosti-o-urceni-prislusnosti.htm" TargetMode="External"/><Relationship Id="rId4" Type="http://schemas.openxmlformats.org/officeDocument/2006/relationships/hyperlink" Target="https://info.odoprave.cz/data/files/kolektivni-smlouva-2013-2016-523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ssz.cz/cz/evropska-unie/urceni-statu-pojisteni/urceni-statu-pojisteni-dle-novych-narizeni-883-2004-a-987-2009/podani-zadosti-o-urceni-prislusnosti.htm" TargetMode="External"/><Relationship Id="rId4" Type="http://schemas.openxmlformats.org/officeDocument/2006/relationships/hyperlink" Target="https://www4.formularservice.gv.at/formularserver/user/formular.aspx?pid=fe66cedb506e495c94b3e826701443e5&amp;pn=B0d66e914664149109b455bce26ceca4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ldeportal-mindestlohn.de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sz.cz/cz/evropska-unie/urceni-statu-pojisteni/urceni-statu-pojisteni-dle-novych-narizeni-883-2004-a-987-2009/podani-zadosti-o-urceni-prislusnosti.ht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an.nemec@cesmad.com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="" xmlns:a16="http://schemas.microsoft.com/office/drawing/2014/main" id="{9EF86F6A-9724-45E8-A05D-63097D3B4C25}"/>
              </a:ext>
            </a:extLst>
          </p:cNvPr>
          <p:cNvSpPr txBox="1">
            <a:spLocks/>
          </p:cNvSpPr>
          <p:nvPr/>
        </p:nvSpPr>
        <p:spPr>
          <a:xfrm>
            <a:off x="249380" y="853845"/>
            <a:ext cx="11107883" cy="18827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b="1" dirty="0" smtClean="0">
                <a:solidFill>
                  <a:srgbClr val="34495E"/>
                </a:solidFill>
                <a:latin typeface="Myriad Pro" pitchFamily="34" charset="0"/>
              </a:rPr>
              <a:t>Balíček mobility - JDEME DO FINÁLE!</a:t>
            </a:r>
            <a:endParaRPr lang="en-US" b="1" dirty="0">
              <a:solidFill>
                <a:srgbClr val="34495E"/>
              </a:solidFill>
              <a:latin typeface="Myriad Pro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49381" y="5964382"/>
            <a:ext cx="6047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2"/>
                </a:solidFill>
              </a:rPr>
              <a:t>Jan Němec</a:t>
            </a:r>
          </a:p>
          <a:p>
            <a:r>
              <a:rPr lang="cs-CZ" dirty="0" smtClean="0">
                <a:solidFill>
                  <a:schemeClr val="tx2"/>
                </a:solidFill>
              </a:rPr>
              <a:t>Stálý zástupce ČESMAD Bohemia &amp; ČESMAD Slovakia při EU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471063" y="6057899"/>
            <a:ext cx="5663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Plenární zasedání ČESMAD Slovakia</a:t>
            </a:r>
          </a:p>
          <a:p>
            <a:pPr algn="ctr"/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17. 10. 2019, 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</a:rPr>
              <a:t>Sliač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783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ál 1"/>
          <p:cNvSpPr/>
          <p:nvPr/>
        </p:nvSpPr>
        <p:spPr>
          <a:xfrm>
            <a:off x="186363" y="226852"/>
            <a:ext cx="1804416" cy="1804416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Obdélník 2"/>
          <p:cNvSpPr/>
          <p:nvPr/>
        </p:nvSpPr>
        <p:spPr>
          <a:xfrm>
            <a:off x="2589850" y="359619"/>
            <a:ext cx="62067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4400" b="1" dirty="0" smtClean="0">
                <a:solidFill>
                  <a:srgbClr val="0070C0"/>
                </a:solidFill>
                <a:latin typeface="+mj-lt"/>
              </a:rPr>
              <a:t>Kontroly minimálních mezd</a:t>
            </a:r>
            <a:endParaRPr lang="cs-CZ" sz="4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990778" y="903515"/>
            <a:ext cx="960250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Registrace: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/>
              <a:t>Od </a:t>
            </a:r>
            <a:r>
              <a:rPr lang="cs-CZ" sz="1600" b="1" dirty="0"/>
              <a:t>16. 7. 2019 je v provozu </a:t>
            </a:r>
            <a:r>
              <a:rPr lang="cs-CZ" sz="1600" b="1" dirty="0">
                <a:hlinkClick r:id="rId3"/>
              </a:rPr>
              <a:t>nová stránka SIPSI</a:t>
            </a:r>
            <a:r>
              <a:rPr lang="cs-CZ" sz="1600" dirty="0"/>
              <a:t>, na které probíhá hlášení </a:t>
            </a:r>
            <a:r>
              <a:rPr lang="cs-CZ" sz="1600" dirty="0" smtClean="0"/>
              <a:t>řidičů</a:t>
            </a:r>
            <a:r>
              <a:rPr lang="cs-CZ" sz="1600" dirty="0"/>
              <a:t>. Jedním z povinných údajů je od tohoto data údaj o kontaktní osobě ve Francii. </a:t>
            </a:r>
            <a:r>
              <a:rPr lang="cs-CZ" sz="1600" b="1" dirty="0"/>
              <a:t>Upozorňujeme dopravce, že uvedený kontakt nesmí být fiktivní - partner ve Francii (je nutné, aby tato osoba měla přiděleno číslo SIRET - obdoba našeho IČ) musí být o skutečnosti, že je zástupcem pro Vaši firmu, informován. Za nedodržení již byla uložena vysoká pokuta</a:t>
            </a:r>
            <a:r>
              <a:rPr lang="cs-CZ" sz="1600" b="1" dirty="0" smtClean="0"/>
              <a:t>.</a:t>
            </a:r>
          </a:p>
          <a:p>
            <a:endParaRPr lang="cs-CZ" sz="1600" b="1" dirty="0" smtClean="0"/>
          </a:p>
          <a:p>
            <a:r>
              <a:rPr lang="cs-CZ" sz="1600" b="1" dirty="0" smtClean="0"/>
              <a:t>Řidič: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Deklarace </a:t>
            </a:r>
            <a:r>
              <a:rPr lang="cs-CZ" sz="1600" dirty="0"/>
              <a:t>se vystavuje ve </a:t>
            </a:r>
            <a:r>
              <a:rPr lang="cs-CZ" sz="1600" b="1" dirty="0"/>
              <a:t>dvou originálech</a:t>
            </a:r>
            <a:r>
              <a:rPr lang="cs-CZ" sz="1600" dirty="0"/>
              <a:t>, jeden má u sebe zástupce dopravce ve Francii nebo u společnosti, která řidiče ve Francii zaměstnává, druhý zaměstnanec-řidič</a:t>
            </a:r>
            <a:r>
              <a:rPr lang="cs-CZ" sz="1600" dirty="0" smtClean="0"/>
              <a:t>.</a:t>
            </a:r>
          </a:p>
          <a:p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Kromě toho ve vozidle musí být </a:t>
            </a:r>
            <a:r>
              <a:rPr lang="cs-CZ" sz="1600" b="1" dirty="0"/>
              <a:t>další kopie platné deklarace</a:t>
            </a:r>
            <a:r>
              <a:rPr lang="cs-CZ" sz="1600" dirty="0"/>
              <a:t> pro kontrolní účely. </a:t>
            </a:r>
            <a:r>
              <a:rPr lang="cs-CZ" sz="1600" b="1" dirty="0"/>
              <a:t>Kopie deklarace musí být orazítkovaná dopravcem.</a:t>
            </a:r>
            <a:endParaRPr lang="cs-CZ" sz="1600" dirty="0"/>
          </a:p>
          <a:p>
            <a:endParaRPr 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/>
              <a:t>pracovní </a:t>
            </a:r>
            <a:r>
              <a:rPr lang="cs-CZ" sz="1600" b="1" dirty="0"/>
              <a:t>smlouva řidiče (přeložená)</a:t>
            </a:r>
            <a:r>
              <a:rPr lang="cs-CZ" sz="1600" dirty="0"/>
              <a:t>, a pokud to připadá do úvahy i alespoň </a:t>
            </a:r>
            <a:r>
              <a:rPr lang="cs-CZ" sz="1600" b="1" dirty="0"/>
              <a:t>název kolektivní smlouvy</a:t>
            </a:r>
            <a:r>
              <a:rPr lang="cs-CZ" sz="1600" dirty="0"/>
              <a:t> (měla by stačit i okopírovaná první strana</a:t>
            </a:r>
            <a:r>
              <a:rPr lang="cs-CZ" sz="1600" dirty="0" smtClean="0"/>
              <a:t>).</a:t>
            </a:r>
          </a:p>
          <a:p>
            <a:endParaRPr 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hlinkClick r:id="rId4"/>
              </a:rPr>
              <a:t>Text </a:t>
            </a:r>
            <a:r>
              <a:rPr lang="cs-CZ" sz="1600" dirty="0">
                <a:hlinkClick r:id="rId4"/>
              </a:rPr>
              <a:t>kolektivní smlouvy vyššího stupně</a:t>
            </a:r>
            <a:r>
              <a:rPr lang="cs-CZ" sz="1600" dirty="0"/>
              <a:t> (v českém jazyce</a:t>
            </a:r>
            <a:r>
              <a:rPr lang="cs-CZ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hlinkClick r:id="rId5"/>
              </a:rPr>
              <a:t>Formulář A1</a:t>
            </a:r>
            <a:endParaRPr lang="cs-CZ" sz="1600" dirty="0"/>
          </a:p>
          <a:p>
            <a:endParaRPr 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Doporučujeme</a:t>
            </a:r>
            <a:r>
              <a:rPr lang="cs-CZ" sz="1600" dirty="0"/>
              <a:t>: </a:t>
            </a:r>
            <a:r>
              <a:rPr lang="cs-CZ" sz="1600" dirty="0">
                <a:hlinkClick r:id="rId6"/>
              </a:rPr>
              <a:t>Dokument o vysílání pracovníků - kabotáž</a:t>
            </a:r>
            <a:endParaRPr lang="cs-CZ" sz="1600" dirty="0"/>
          </a:p>
          <a:p>
            <a:r>
              <a:rPr lang="cs-CZ" sz="1600" b="1" dirty="0"/>
              <a:t>Sankce</a:t>
            </a:r>
          </a:p>
          <a:p>
            <a:r>
              <a:rPr lang="cs-CZ" sz="1600" dirty="0"/>
              <a:t>Sankce je do výše 2000€ na jednoho vyslaného zaměstnance a do výše 4000€ ročně v případě opakovaného přestupku. Celková sankce je do 500000€.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sp>
        <p:nvSpPr>
          <p:cNvPr id="5" name="Šesticípá hvězda 4"/>
          <p:cNvSpPr/>
          <p:nvPr/>
        </p:nvSpPr>
        <p:spPr>
          <a:xfrm>
            <a:off x="0" y="3167743"/>
            <a:ext cx="2407379" cy="290358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smtClean="0"/>
              <a:t>10,03 </a:t>
            </a:r>
            <a:r>
              <a:rPr lang="cs-CZ" b="1" dirty="0"/>
              <a:t>EUR</a:t>
            </a:r>
            <a:endParaRPr lang="cs-CZ" dirty="0"/>
          </a:p>
          <a:p>
            <a:r>
              <a:rPr lang="cs-CZ" b="1" dirty="0" smtClean="0"/>
              <a:t>Kamion 9,88 EUR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144276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https://info.odoprave.cz/data/files/rakousko-minimalni-mzda-884.pdf - Internet Explor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164" y="988852"/>
            <a:ext cx="4328836" cy="2346572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2589850" y="359619"/>
            <a:ext cx="62067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4400" b="1" dirty="0" smtClean="0">
                <a:solidFill>
                  <a:srgbClr val="0070C0"/>
                </a:solidFill>
                <a:latin typeface="+mj-lt"/>
              </a:rPr>
              <a:t>Kontroly minimálních mezd</a:t>
            </a:r>
            <a:endParaRPr lang="cs-CZ" sz="4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Ovál 5"/>
          <p:cNvSpPr/>
          <p:nvPr/>
        </p:nvSpPr>
        <p:spPr>
          <a:xfrm>
            <a:off x="182703" y="226852"/>
            <a:ext cx="1804416" cy="1804416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TextovéPole 6"/>
          <p:cNvSpPr txBox="1"/>
          <p:nvPr/>
        </p:nvSpPr>
        <p:spPr>
          <a:xfrm>
            <a:off x="2155371" y="1129061"/>
            <a:ext cx="990027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Registrace:</a:t>
            </a:r>
          </a:p>
          <a:p>
            <a:r>
              <a:rPr lang="cs-CZ" sz="1600" b="1" dirty="0" smtClean="0"/>
              <a:t>Formulář </a:t>
            </a:r>
            <a:r>
              <a:rPr lang="cs-CZ" sz="1600" b="1" dirty="0"/>
              <a:t>pro vyslání pracovníka</a:t>
            </a:r>
            <a:r>
              <a:rPr lang="cs-CZ" sz="1600" dirty="0"/>
              <a:t> (tento formulář platí pro silniční dopravu) </a:t>
            </a:r>
            <a:r>
              <a:rPr lang="cs-CZ" sz="1600" dirty="0">
                <a:hlinkClick r:id="rId4"/>
              </a:rPr>
              <a:t>ZKO3 T</a:t>
            </a:r>
            <a:endParaRPr lang="cs-CZ" sz="1600" dirty="0"/>
          </a:p>
          <a:p>
            <a:r>
              <a:rPr lang="cs-CZ" sz="1600" dirty="0">
                <a:hlinkClick r:id="rId4"/>
              </a:rPr>
              <a:t>Formulář je k dispozici také na tomto odkazu</a:t>
            </a:r>
            <a:endParaRPr lang="cs-CZ" sz="1600" dirty="0"/>
          </a:p>
          <a:p>
            <a:r>
              <a:rPr lang="cs-CZ" sz="1600" b="1" dirty="0" smtClean="0"/>
              <a:t>Řidič: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Kopie hlášení o vyslání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hlinkClick r:id="rId5"/>
              </a:rPr>
              <a:t>A1 </a:t>
            </a:r>
            <a:r>
              <a:rPr lang="cs-CZ" sz="1600" dirty="0" smtClean="0"/>
              <a:t>( v češtině)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Pracovní </a:t>
            </a:r>
            <a:r>
              <a:rPr lang="cs-CZ" sz="1600" dirty="0"/>
              <a:t>smlouva ( v němčině nebo angličtině)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Evidence pracovní doby za posledních 28 dnů (tachograf)</a:t>
            </a:r>
          </a:p>
          <a:p>
            <a:r>
              <a:rPr lang="cs-CZ" sz="1600" dirty="0"/>
              <a:t> </a:t>
            </a:r>
          </a:p>
          <a:p>
            <a:r>
              <a:rPr lang="cs-CZ" sz="1600" dirty="0"/>
              <a:t>V papírové nebo elektronické podobě, v případě elektronické musí být ve vozidle přístroj, na kterém lze doklady zobrazit. Data na nosičích (např. USB) nebudou uznána.</a:t>
            </a:r>
          </a:p>
          <a:p>
            <a:r>
              <a:rPr lang="cs-CZ" sz="1600" b="1" dirty="0" smtClean="0"/>
              <a:t>Dopravce:</a:t>
            </a:r>
          </a:p>
          <a:p>
            <a:r>
              <a:rPr lang="cs-CZ" sz="1600" b="1" dirty="0" smtClean="0"/>
              <a:t>Doklady</a:t>
            </a:r>
            <a:r>
              <a:rPr lang="cs-CZ" sz="1600" b="1" dirty="0"/>
              <a:t>, které musí na vyžádání (do 14 dnů po skončení kalendářního měsíce kontroly) předloženy kontrolním orgánům (v němčině):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Výplatní pásky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Doklady ke kategorizace pracovníka – vzdělání, délka praxe, předchozí zaměstnání, pokud je vyžadováno dle odpovídající kolektivní smlouvy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Evidence odpracované doby za tento měsíc. Pokud řidič pracoval v Rakousku i v měsíci předcházejícím, tak i za tento předcházející měsíc. </a:t>
            </a:r>
          </a:p>
          <a:p>
            <a:r>
              <a:rPr lang="cs-CZ" sz="1600" b="1" dirty="0" smtClean="0"/>
              <a:t>Sankce: </a:t>
            </a:r>
            <a:r>
              <a:rPr lang="cs-CZ" sz="1600" dirty="0" smtClean="0"/>
              <a:t>Může být zakázáno další poskytování služeb v Rakousku na dobru nejméně jednoho roku a nejvýše na dobu </a:t>
            </a:r>
            <a:r>
              <a:rPr lang="cs-CZ" sz="1600" dirty="0"/>
              <a:t>pěti let.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V případě jednoho nedostatečně zaplaceného zaměstnance 10 ti. EUR, 3 a více zaměstnanců 20 tis. EUR/ za jednoho a v případě opakovaného prohřešku až 50 tis. EUR/ jednoho.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035507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003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589850" y="359619"/>
            <a:ext cx="62067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4400" b="1" dirty="0" smtClean="0">
                <a:solidFill>
                  <a:srgbClr val="0070C0"/>
                </a:solidFill>
                <a:latin typeface="+mj-lt"/>
              </a:rPr>
              <a:t>Kontroly minimálních mezd</a:t>
            </a:r>
            <a:endParaRPr lang="cs-CZ" sz="4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Ovál 3"/>
          <p:cNvSpPr/>
          <p:nvPr/>
        </p:nvSpPr>
        <p:spPr>
          <a:xfrm>
            <a:off x="382307" y="359619"/>
            <a:ext cx="1804416" cy="1804416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3000" r="-3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TextovéPole 4"/>
          <p:cNvSpPr txBox="1"/>
          <p:nvPr/>
        </p:nvSpPr>
        <p:spPr>
          <a:xfrm>
            <a:off x="2510628" y="950178"/>
            <a:ext cx="968828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Registrace:</a:t>
            </a:r>
          </a:p>
          <a:p>
            <a:r>
              <a:rPr lang="cs-CZ" sz="1600" dirty="0" smtClean="0">
                <a:hlinkClick r:id="rId3"/>
              </a:rPr>
              <a:t>www.meldeportal-mindestlohn.de</a:t>
            </a:r>
            <a:endParaRPr lang="cs-CZ" sz="1600" dirty="0" smtClean="0"/>
          </a:p>
          <a:p>
            <a:endParaRPr lang="cs-CZ" sz="1600" dirty="0"/>
          </a:p>
          <a:p>
            <a:r>
              <a:rPr lang="cs-CZ" sz="1600" dirty="0"/>
              <a:t>Každý dopravce musí před vysláním řidiče do Německa sestavit plán vysílání (ten se ale může operativně měnit) a oznámit na celní úřad v Kolíně nad Rýnem jména, příjmení a datum narození stanoveným formulářem v německém jazyce každého řidiče a předpokládaný začátek práce na v Německu a očekávanou dobu trvání práce.</a:t>
            </a:r>
          </a:p>
          <a:p>
            <a:endParaRPr lang="cs-CZ" sz="1600" dirty="0" smtClean="0"/>
          </a:p>
          <a:p>
            <a:r>
              <a:rPr lang="cs-CZ" sz="1600" dirty="0" smtClean="0"/>
              <a:t>V </a:t>
            </a:r>
            <a:r>
              <a:rPr lang="cs-CZ" sz="1600" dirty="0"/>
              <a:t>pracovních výkazech každého řidiče musí zaměstnavatel </a:t>
            </a:r>
            <a:r>
              <a:rPr lang="cs-CZ" sz="1600" b="1" dirty="0"/>
              <a:t>odděleně evidovat pracovní dobu v SRN vždy nejpozději do 7 dnů</a:t>
            </a:r>
            <a:r>
              <a:rPr lang="cs-CZ" sz="1600" dirty="0"/>
              <a:t> od vykonané práce (</a:t>
            </a:r>
            <a:r>
              <a:rPr lang="cs-CZ" sz="1600" dirty="0" err="1"/>
              <a:t>Zollamt</a:t>
            </a:r>
            <a:r>
              <a:rPr lang="cs-CZ" sz="1600" dirty="0"/>
              <a:t> </a:t>
            </a:r>
            <a:r>
              <a:rPr lang="cs-CZ" sz="1600" dirty="0" err="1"/>
              <a:t>Dresden</a:t>
            </a:r>
            <a:r>
              <a:rPr lang="cs-CZ" sz="1600" dirty="0"/>
              <a:t> nevyžaduje mít k dispozici doklady na nějakém místě v SRN, stačí adresa dopravce v ČR).</a:t>
            </a:r>
          </a:p>
          <a:p>
            <a:endParaRPr lang="cs-CZ" sz="1600" b="1" dirty="0" smtClean="0"/>
          </a:p>
          <a:p>
            <a:r>
              <a:rPr lang="cs-CZ" sz="1600" b="1" dirty="0" smtClean="0"/>
              <a:t>Kontroly</a:t>
            </a:r>
            <a:r>
              <a:rPr lang="cs-CZ" sz="1600" dirty="0" smtClean="0"/>
              <a:t> </a:t>
            </a:r>
            <a:r>
              <a:rPr lang="cs-CZ" sz="1600" dirty="0"/>
              <a:t>budou celní úřady dělat namátkově, pokud pojmou podezření, že řidič není placen minimální mzdou 8,5€ za hodinu práce v Německu, vyžádá si CÚ od dopravce evidenci pracovní doby a doklady o vyplacené mzdě. Kontroly budou i cílené na základě poznatků o možné „práci na černo". Pro kontrolu budou CÚ využívat i záznamy ostatních německých úřadů, např. protokoly BAG.</a:t>
            </a:r>
          </a:p>
          <a:p>
            <a:r>
              <a:rPr lang="cs-CZ" sz="1600" dirty="0"/>
              <a:t>Pokud si německý zasílatel nechá od dopravce potvrdit, že ten vyplácí svým řidičům minimální mzdu, ale ze zakázky bude jasné, že tomu tak vzhledem k výši přepravného nemůže být, zasílatel se nezbaví odpovědnosti a případné sankce (měl vědět, že dopravce nebude schopen mzdu v řádné výši řidičům vyplácet),</a:t>
            </a:r>
            <a:br>
              <a:rPr lang="cs-CZ" sz="1600" dirty="0"/>
            </a:br>
            <a:endParaRPr lang="cs-CZ" sz="1600" dirty="0"/>
          </a:p>
          <a:p>
            <a:r>
              <a:rPr lang="cs-CZ" sz="1600" b="1" dirty="0" smtClean="0"/>
              <a:t>Dokumenty:</a:t>
            </a:r>
          </a:p>
          <a:p>
            <a:r>
              <a:rPr lang="cs-CZ" sz="1600" dirty="0"/>
              <a:t>Potvrzený </a:t>
            </a:r>
            <a:r>
              <a:rPr lang="cs-CZ" sz="1600" dirty="0">
                <a:hlinkClick r:id="rId4"/>
              </a:rPr>
              <a:t>formulář A1</a:t>
            </a:r>
            <a:endParaRPr lang="cs-CZ" sz="1600" dirty="0"/>
          </a:p>
          <a:p>
            <a:endParaRPr lang="cs-CZ" sz="1600" b="1" dirty="0" smtClean="0"/>
          </a:p>
          <a:p>
            <a:r>
              <a:rPr lang="cs-CZ" sz="1600" b="1" dirty="0" smtClean="0"/>
              <a:t>Sankce:</a:t>
            </a:r>
            <a:r>
              <a:rPr lang="cs-CZ" sz="1600" dirty="0" smtClean="0"/>
              <a:t> </a:t>
            </a:r>
            <a:r>
              <a:rPr lang="cs-CZ" sz="1600" dirty="0"/>
              <a:t>za nevedení evidence o pracovní době je až do výše 30.000€, sankce za nevyplácení minimální mzdy do výše 500.000€.</a:t>
            </a:r>
          </a:p>
        </p:txBody>
      </p:sp>
      <p:sp>
        <p:nvSpPr>
          <p:cNvPr id="7" name="Šesticípá hvězda 6"/>
          <p:cNvSpPr/>
          <p:nvPr/>
        </p:nvSpPr>
        <p:spPr>
          <a:xfrm>
            <a:off x="92364" y="3429000"/>
            <a:ext cx="2407379" cy="290358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smtClean="0"/>
              <a:t>9,19 </a:t>
            </a:r>
            <a:r>
              <a:rPr lang="cs-CZ" b="1" dirty="0"/>
              <a:t>EUR</a:t>
            </a:r>
            <a:endParaRPr lang="cs-CZ" dirty="0"/>
          </a:p>
          <a:p>
            <a:r>
              <a:rPr lang="cs-CZ" b="1" dirty="0" smtClean="0"/>
              <a:t> (od </a:t>
            </a:r>
            <a:r>
              <a:rPr lang="cs-CZ" b="1" dirty="0"/>
              <a:t>1.1.2020)</a:t>
            </a:r>
          </a:p>
          <a:p>
            <a:r>
              <a:rPr lang="cs-CZ" b="1" dirty="0"/>
              <a:t>9,35 EUR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6936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89850" y="359619"/>
            <a:ext cx="62067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4400" b="1" dirty="0" smtClean="0">
                <a:solidFill>
                  <a:srgbClr val="0070C0"/>
                </a:solidFill>
                <a:latin typeface="+mj-lt"/>
              </a:rPr>
              <a:t>Kontroly minimálních mezd</a:t>
            </a:r>
            <a:endParaRPr lang="cs-CZ" sz="4400" b="1" dirty="0">
              <a:solidFill>
                <a:srgbClr val="0070C0"/>
              </a:solidFill>
              <a:latin typeface="+mj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74168557"/>
              </p:ext>
            </p:extLst>
          </p:nvPr>
        </p:nvGraphicFramePr>
        <p:xfrm>
          <a:off x="1955800" y="112906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6707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 rot="18900000">
            <a:off x="9472345" y="541191"/>
            <a:ext cx="4914512" cy="4922218"/>
            <a:chOff x="6705600" y="876300"/>
            <a:chExt cx="4648200" cy="4648200"/>
          </a:xfrm>
          <a:blipFill dpi="0" rotWithShape="0">
            <a:blip r:embed="rId2"/>
            <a:srcRect/>
            <a:tile tx="-381000" ty="635000" sx="70000" sy="70000" flip="none" algn="tl"/>
          </a:blipFill>
        </p:grpSpPr>
        <p:sp>
          <p:nvSpPr>
            <p:cNvPr id="13" name="Rectangle 12"/>
            <p:cNvSpPr/>
            <p:nvPr/>
          </p:nvSpPr>
          <p:spPr>
            <a:xfrm>
              <a:off x="9931400" y="876300"/>
              <a:ext cx="1422400" cy="142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318500" y="876300"/>
              <a:ext cx="1422400" cy="142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931400" y="2489200"/>
              <a:ext cx="1422400" cy="142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318500" y="2489200"/>
              <a:ext cx="1422400" cy="142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318500" y="4102100"/>
              <a:ext cx="1422400" cy="142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931400" y="4102100"/>
              <a:ext cx="1422400" cy="142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705600" y="876300"/>
              <a:ext cx="1422400" cy="142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705600" y="2489200"/>
              <a:ext cx="1422400" cy="142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05600" y="4102100"/>
              <a:ext cx="1422400" cy="142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Nadpis 12"/>
          <p:cNvSpPr txBox="1">
            <a:spLocks/>
          </p:cNvSpPr>
          <p:nvPr/>
        </p:nvSpPr>
        <p:spPr>
          <a:xfrm>
            <a:off x="838200" y="365126"/>
            <a:ext cx="10515600" cy="847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 smtClean="0">
                <a:solidFill>
                  <a:srgbClr val="0070C0"/>
                </a:solidFill>
              </a:rPr>
              <a:t>Děkuji za pozornost</a:t>
            </a:r>
          </a:p>
          <a:p>
            <a:pPr algn="ctr"/>
            <a:endParaRPr lang="cs-CZ" b="1" dirty="0">
              <a:solidFill>
                <a:srgbClr val="0070C0"/>
              </a:solidFill>
            </a:endParaRPr>
          </a:p>
          <a:p>
            <a:pPr algn="ctr"/>
            <a:r>
              <a:rPr lang="cs-CZ" b="1" dirty="0" smtClean="0">
                <a:solidFill>
                  <a:srgbClr val="0070C0"/>
                </a:solidFill>
                <a:hlinkClick r:id="rId3"/>
              </a:rPr>
              <a:t>jan.nemec@cesmad.com</a:t>
            </a:r>
            <a:endParaRPr lang="cs-CZ" b="1" dirty="0" smtClean="0">
              <a:solidFill>
                <a:srgbClr val="0070C0"/>
              </a:solidFill>
            </a:endParaRPr>
          </a:p>
          <a:p>
            <a:pPr algn="ctr"/>
            <a:r>
              <a:rPr lang="cs-CZ" b="1" dirty="0" smtClean="0">
                <a:solidFill>
                  <a:srgbClr val="0070C0"/>
                </a:solidFill>
              </a:rPr>
              <a:t>+ 32 473 451 887</a:t>
            </a:r>
          </a:p>
          <a:p>
            <a:pPr algn="ctr"/>
            <a:endParaRPr lang="cs-CZ" b="1" dirty="0">
              <a:solidFill>
                <a:srgbClr val="0070C0"/>
              </a:solidFill>
            </a:endParaRPr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67" y="3948528"/>
            <a:ext cx="2143125" cy="2143125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584229"/>
            <a:ext cx="3798956" cy="102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72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8540479" y="387276"/>
            <a:ext cx="5117025" cy="7358684"/>
            <a:chOff x="7636983" y="455852"/>
            <a:chExt cx="5948924" cy="8295796"/>
          </a:xfrm>
          <a:blipFill dpi="0" rotWithShape="1">
            <a:blip r:embed="rId2"/>
            <a:srcRect/>
            <a:tile tx="-3810000" ty="-1270000" sx="40000" sy="40000" flip="none" algn="tl"/>
          </a:blipFill>
        </p:grpSpPr>
        <p:sp>
          <p:nvSpPr>
            <p:cNvPr id="15" name="Oval 14"/>
            <p:cNvSpPr/>
            <p:nvPr/>
          </p:nvSpPr>
          <p:spPr>
            <a:xfrm>
              <a:off x="10003467" y="455852"/>
              <a:ext cx="1775304" cy="17753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8017983" y="1150315"/>
              <a:ext cx="1016000" cy="101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9033983" y="2346803"/>
              <a:ext cx="1467215" cy="14672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0763811" y="3628311"/>
              <a:ext cx="2822096" cy="28220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9241467" y="4405552"/>
              <a:ext cx="990600" cy="990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1364069" y="2633693"/>
              <a:ext cx="495300" cy="495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9190667" y="455852"/>
              <a:ext cx="495300" cy="495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991386" y="5929552"/>
              <a:ext cx="2822096" cy="28220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636983" y="3221911"/>
              <a:ext cx="990600" cy="990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6976115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Nadpis 12"/>
          <p:cNvSpPr txBox="1">
            <a:spLocks/>
          </p:cNvSpPr>
          <p:nvPr/>
        </p:nvSpPr>
        <p:spPr>
          <a:xfrm>
            <a:off x="838200" y="365126"/>
            <a:ext cx="10515600" cy="847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 smtClean="0">
                <a:solidFill>
                  <a:srgbClr val="0070C0"/>
                </a:solidFill>
              </a:rPr>
              <a:t>Balíček mobility - Kde jsme?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5" name="Obousměrná vodorovná šipka 4"/>
          <p:cNvSpPr/>
          <p:nvPr/>
        </p:nvSpPr>
        <p:spPr>
          <a:xfrm>
            <a:off x="4152068" y="3845527"/>
            <a:ext cx="1216152" cy="484632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2060"/>
                </a:solidFill>
              </a:rPr>
              <a:t>Trialogy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399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731022" y="-1010122"/>
            <a:ext cx="4978235" cy="6770328"/>
            <a:chOff x="9131282" y="-2474480"/>
            <a:chExt cx="6148481" cy="8361847"/>
          </a:xfrm>
          <a:blipFill dpi="0" rotWithShape="1">
            <a:blip r:embed="rId2"/>
            <a:srcRect/>
            <a:tile tx="-2692400" ty="1936750" sx="65000" sy="65000" flip="none" algn="ctr"/>
          </a:blipFill>
        </p:grpSpPr>
        <p:sp>
          <p:nvSpPr>
            <p:cNvPr id="4" name="Rounded Rectangle 3"/>
            <p:cNvSpPr/>
            <p:nvPr/>
          </p:nvSpPr>
          <p:spPr>
            <a:xfrm rot="18819357">
              <a:off x="6983298" y="2769873"/>
              <a:ext cx="5265478" cy="9695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 rot="18819357">
              <a:off x="8100018" y="-326495"/>
              <a:ext cx="5265479" cy="9695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 rot="18819357">
              <a:off x="9361261" y="2202177"/>
              <a:ext cx="5265479" cy="9695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 rot="18819357">
              <a:off x="12162268" y="1156387"/>
              <a:ext cx="5265479" cy="9695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68552746"/>
              </p:ext>
            </p:extLst>
          </p:nvPr>
        </p:nvGraphicFramePr>
        <p:xfrm>
          <a:off x="540454" y="459580"/>
          <a:ext cx="10287380" cy="6208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Nadpis 12"/>
          <p:cNvSpPr txBox="1">
            <a:spLocks/>
          </p:cNvSpPr>
          <p:nvPr/>
        </p:nvSpPr>
        <p:spPr>
          <a:xfrm>
            <a:off x="512087" y="191050"/>
            <a:ext cx="10515600" cy="847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b="1" dirty="0" smtClean="0">
                <a:solidFill>
                  <a:srgbClr val="0070C0"/>
                </a:solidFill>
              </a:rPr>
              <a:t>Balíček mobility – hlavní okruhy</a:t>
            </a:r>
            <a:endParaRPr lang="cs-CZ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409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 rot="18900000">
            <a:off x="9472345" y="541191"/>
            <a:ext cx="4914512" cy="4922218"/>
            <a:chOff x="6705600" y="876300"/>
            <a:chExt cx="4648200" cy="4648200"/>
          </a:xfrm>
          <a:blipFill dpi="0" rotWithShape="0">
            <a:blip r:embed="rId2"/>
            <a:srcRect/>
            <a:tile tx="-381000" ty="635000" sx="70000" sy="70000" flip="none" algn="tl"/>
          </a:blipFill>
        </p:grpSpPr>
        <p:sp>
          <p:nvSpPr>
            <p:cNvPr id="13" name="Rectangle 12"/>
            <p:cNvSpPr/>
            <p:nvPr/>
          </p:nvSpPr>
          <p:spPr>
            <a:xfrm>
              <a:off x="9931400" y="876300"/>
              <a:ext cx="1422400" cy="142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318500" y="876300"/>
              <a:ext cx="1422400" cy="142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931400" y="2489200"/>
              <a:ext cx="1422400" cy="142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318500" y="2489200"/>
              <a:ext cx="1422400" cy="142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318500" y="4102100"/>
              <a:ext cx="1422400" cy="142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931400" y="4102100"/>
              <a:ext cx="1422400" cy="142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705600" y="876300"/>
              <a:ext cx="1422400" cy="142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705600" y="2489200"/>
              <a:ext cx="1422400" cy="142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05600" y="4102100"/>
              <a:ext cx="1422400" cy="142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41505578"/>
              </p:ext>
            </p:extLst>
          </p:nvPr>
        </p:nvGraphicFramePr>
        <p:xfrm>
          <a:off x="491256" y="1030307"/>
          <a:ext cx="8128000" cy="5827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Nadpis 12"/>
          <p:cNvSpPr txBox="1">
            <a:spLocks/>
          </p:cNvSpPr>
          <p:nvPr/>
        </p:nvSpPr>
        <p:spPr>
          <a:xfrm>
            <a:off x="838200" y="365126"/>
            <a:ext cx="10515600" cy="847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 smtClean="0">
                <a:solidFill>
                  <a:srgbClr val="0070C0"/>
                </a:solidFill>
              </a:rPr>
              <a:t>Balíček mobility - vysílání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9" name="Symbol „Zákaz“ 8"/>
          <p:cNvSpPr/>
          <p:nvPr/>
        </p:nvSpPr>
        <p:spPr>
          <a:xfrm>
            <a:off x="2086707" y="639901"/>
            <a:ext cx="1439313" cy="129626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Řidič + vozidlo zpět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05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343" y="332544"/>
            <a:ext cx="6253898" cy="628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44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938622" y="-3988361"/>
            <a:ext cx="5087666" cy="10434573"/>
            <a:chOff x="10770524" y="-6247814"/>
            <a:chExt cx="6283637" cy="12887455"/>
          </a:xfrm>
          <a:blipFill dpi="0" rotWithShape="1">
            <a:blip r:embed="rId2"/>
            <a:srcRect/>
            <a:tile tx="-254000" ty="1270000" sx="100000" sy="100000" flip="none" algn="ctr"/>
          </a:blipFill>
        </p:grpSpPr>
        <p:sp>
          <p:nvSpPr>
            <p:cNvPr id="6" name="Rounded Rectangle 5"/>
            <p:cNvSpPr/>
            <p:nvPr/>
          </p:nvSpPr>
          <p:spPr>
            <a:xfrm rot="18819357">
              <a:off x="6427312" y="1191766"/>
              <a:ext cx="9791087" cy="110466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 rot="18819357">
              <a:off x="7544038" y="-1904602"/>
              <a:ext cx="9791087" cy="110466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 rot="18819357">
              <a:off x="8805278" y="624067"/>
              <a:ext cx="9791085" cy="110466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 rot="18819357">
              <a:off x="11606286" y="-421723"/>
              <a:ext cx="9791085" cy="110466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Nadpis 12"/>
          <p:cNvSpPr txBox="1">
            <a:spLocks/>
          </p:cNvSpPr>
          <p:nvPr/>
        </p:nvSpPr>
        <p:spPr>
          <a:xfrm>
            <a:off x="838200" y="365126"/>
            <a:ext cx="10515600" cy="847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 smtClean="0">
                <a:solidFill>
                  <a:srgbClr val="0070C0"/>
                </a:solidFill>
              </a:rPr>
              <a:t>Balíček mobility - 561/2006</a:t>
            </a:r>
            <a:endParaRPr lang="cs-CZ" b="1" dirty="0">
              <a:solidFill>
                <a:srgbClr val="0070C0"/>
              </a:solidFill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04524468"/>
              </p:ext>
            </p:extLst>
          </p:nvPr>
        </p:nvGraphicFramePr>
        <p:xfrm>
          <a:off x="491256" y="1030307"/>
          <a:ext cx="8128000" cy="5827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Plus 1"/>
          <p:cNvSpPr/>
          <p:nvPr/>
        </p:nvSpPr>
        <p:spPr>
          <a:xfrm>
            <a:off x="1981200" y="2482442"/>
            <a:ext cx="2110154" cy="21336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Záznamy 56 dní zpět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3" name="Šesticípá hvězda 12"/>
          <p:cNvSpPr/>
          <p:nvPr/>
        </p:nvSpPr>
        <p:spPr>
          <a:xfrm>
            <a:off x="4091354" y="1588419"/>
            <a:ext cx="1489944" cy="213297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Za 2 roky 562 pro busy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1817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223180" y="-1243799"/>
            <a:ext cx="5064456" cy="8153378"/>
            <a:chOff x="9739137" y="-2763088"/>
            <a:chExt cx="6254972" cy="10070015"/>
          </a:xfrm>
          <a:blipFill dpi="0" rotWithShape="1">
            <a:blip r:embed="rId2"/>
            <a:srcRect/>
            <a:tile tx="-1270000" ty="1270000" sx="100000" sy="100000" flip="none" algn="ctr"/>
          </a:blipFill>
        </p:grpSpPr>
        <p:sp>
          <p:nvSpPr>
            <p:cNvPr id="6" name="Rounded Rectangle 5"/>
            <p:cNvSpPr/>
            <p:nvPr/>
          </p:nvSpPr>
          <p:spPr>
            <a:xfrm rot="18819357">
              <a:off x="6790312" y="3282104"/>
              <a:ext cx="6973648" cy="107599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 rot="18819357">
              <a:off x="7907034" y="185737"/>
              <a:ext cx="6973648" cy="107599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 rot="18819357">
              <a:off x="9168277" y="2714408"/>
              <a:ext cx="6973648" cy="107599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 rot="18819357">
              <a:off x="11969287" y="1668617"/>
              <a:ext cx="6973648" cy="107599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Nadpis 12"/>
          <p:cNvSpPr txBox="1">
            <a:spLocks/>
          </p:cNvSpPr>
          <p:nvPr/>
        </p:nvSpPr>
        <p:spPr>
          <a:xfrm>
            <a:off x="838200" y="365126"/>
            <a:ext cx="10515600" cy="847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 smtClean="0">
                <a:solidFill>
                  <a:srgbClr val="0070C0"/>
                </a:solidFill>
              </a:rPr>
              <a:t>Balíček mobility - kabotáž</a:t>
            </a:r>
            <a:endParaRPr lang="cs-CZ" b="1" dirty="0">
              <a:solidFill>
                <a:srgbClr val="0070C0"/>
              </a:solidFill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304348305"/>
              </p:ext>
            </p:extLst>
          </p:nvPr>
        </p:nvGraphicFramePr>
        <p:xfrm>
          <a:off x="491256" y="1030307"/>
          <a:ext cx="8128000" cy="5827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7567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 rot="18900000">
            <a:off x="9472345" y="541191"/>
            <a:ext cx="4914512" cy="4922218"/>
            <a:chOff x="6705600" y="876300"/>
            <a:chExt cx="4648200" cy="4648200"/>
          </a:xfrm>
          <a:blipFill dpi="0" rotWithShape="0">
            <a:blip r:embed="rId2"/>
            <a:srcRect/>
            <a:tile tx="-381000" ty="635000" sx="70000" sy="70000" flip="none" algn="tl"/>
          </a:blipFill>
        </p:grpSpPr>
        <p:sp>
          <p:nvSpPr>
            <p:cNvPr id="13" name="Rectangle 12"/>
            <p:cNvSpPr/>
            <p:nvPr/>
          </p:nvSpPr>
          <p:spPr>
            <a:xfrm>
              <a:off x="9931400" y="876300"/>
              <a:ext cx="1422400" cy="142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318500" y="876300"/>
              <a:ext cx="1422400" cy="142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931400" y="2489200"/>
              <a:ext cx="1422400" cy="142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318500" y="2489200"/>
              <a:ext cx="1422400" cy="142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318500" y="4102100"/>
              <a:ext cx="1422400" cy="142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931400" y="4102100"/>
              <a:ext cx="1422400" cy="142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705600" y="876300"/>
              <a:ext cx="1422400" cy="142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705600" y="2489200"/>
              <a:ext cx="1422400" cy="142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05600" y="4102100"/>
              <a:ext cx="1422400" cy="142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Nadpis 12"/>
          <p:cNvSpPr txBox="1">
            <a:spLocks/>
          </p:cNvSpPr>
          <p:nvPr/>
        </p:nvSpPr>
        <p:spPr>
          <a:xfrm>
            <a:off x="838200" y="365126"/>
            <a:ext cx="10515600" cy="847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 smtClean="0">
                <a:solidFill>
                  <a:srgbClr val="0070C0"/>
                </a:solidFill>
              </a:rPr>
              <a:t>Pozice ČESMAD do trialogů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14670" y="1212478"/>
            <a:ext cx="7868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4" name="Obrázek 3" descr="MobiPack_priorityEP_trialogy.pdf - PDF Comple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1" y="1304691"/>
            <a:ext cx="7904812" cy="428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88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589850" y="359619"/>
            <a:ext cx="62067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4400" b="1" dirty="0" smtClean="0">
                <a:solidFill>
                  <a:srgbClr val="0070C0"/>
                </a:solidFill>
                <a:latin typeface="+mj-lt"/>
              </a:rPr>
              <a:t>Kontroly minimálních mezd</a:t>
            </a:r>
            <a:endParaRPr lang="cs-CZ" sz="4400" b="1" dirty="0">
              <a:solidFill>
                <a:srgbClr val="0070C0"/>
              </a:solidFill>
              <a:latin typeface="+mj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37748125"/>
              </p:ext>
            </p:extLst>
          </p:nvPr>
        </p:nvGraphicFramePr>
        <p:xfrm>
          <a:off x="1716314" y="13292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2329543" y="5921828"/>
            <a:ext cx="6770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Balíček mobility zabrání národním přístupům (FR odpovědný zástupce)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70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2687</TotalTime>
  <Words>899</Words>
  <Application>Microsoft Office PowerPoint</Application>
  <PresentationFormat>Širokoúhlá obrazovka</PresentationFormat>
  <Paragraphs>152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Myriad Pro</vt:lpstr>
      <vt:lpstr>Motív balíka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Tlačová konferencia</dc:title>
  <dc:creator>Toth</dc:creator>
  <cp:lastModifiedBy>Jan Nemec</cp:lastModifiedBy>
  <cp:revision>225</cp:revision>
  <dcterms:created xsi:type="dcterms:W3CDTF">2017-10-16T13:55:25Z</dcterms:created>
  <dcterms:modified xsi:type="dcterms:W3CDTF">2019-10-16T08:04:13Z</dcterms:modified>
</cp:coreProperties>
</file>